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drawings/drawing2.xml" ContentType="application/vnd.openxmlformats-officedocument.drawingml.chartshape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4" r:id="rId4"/>
  </p:sldMasterIdLst>
  <p:notesMasterIdLst>
    <p:notesMasterId r:id="rId28"/>
  </p:notesMasterIdLst>
  <p:handoutMasterIdLst>
    <p:handoutMasterId r:id="rId29"/>
  </p:handoutMasterIdLst>
  <p:sldIdLst>
    <p:sldId id="298" r:id="rId5"/>
    <p:sldId id="406" r:id="rId6"/>
    <p:sldId id="283" r:id="rId7"/>
    <p:sldId id="297" r:id="rId8"/>
    <p:sldId id="299" r:id="rId9"/>
    <p:sldId id="284" r:id="rId10"/>
    <p:sldId id="300" r:id="rId11"/>
    <p:sldId id="268" r:id="rId12"/>
    <p:sldId id="301" r:id="rId13"/>
    <p:sldId id="294" r:id="rId14"/>
    <p:sldId id="307" r:id="rId15"/>
    <p:sldId id="302" r:id="rId16"/>
    <p:sldId id="295" r:id="rId17"/>
    <p:sldId id="402" r:id="rId18"/>
    <p:sldId id="308" r:id="rId19"/>
    <p:sldId id="403" r:id="rId20"/>
    <p:sldId id="404" r:id="rId21"/>
    <p:sldId id="405" r:id="rId22"/>
    <p:sldId id="304" r:id="rId23"/>
    <p:sldId id="309" r:id="rId24"/>
    <p:sldId id="310" r:id="rId25"/>
    <p:sldId id="305" r:id="rId26"/>
    <p:sldId id="296"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73A0DAA-6AF3-43AB-8588-CEC1D06C72B9}"/>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712" autoAdjust="0"/>
  </p:normalViewPr>
  <p:slideViewPr>
    <p:cSldViewPr snapToGrid="0">
      <p:cViewPr varScale="1">
        <p:scale>
          <a:sx n="82" d="100"/>
          <a:sy n="82" d="100"/>
        </p:scale>
        <p:origin x="720" y="77"/>
      </p:cViewPr>
      <p:guideLst/>
    </p:cSldViewPr>
  </p:slideViewPr>
  <p:outlineViewPr>
    <p:cViewPr>
      <p:scale>
        <a:sx n="33" d="100"/>
        <a:sy n="33" d="100"/>
      </p:scale>
      <p:origin x="0" y="-942"/>
    </p:cViewPr>
  </p:outlineViewPr>
  <p:notesTextViewPr>
    <p:cViewPr>
      <p:scale>
        <a:sx n="3" d="2"/>
        <a:sy n="3" d="2"/>
      </p:scale>
      <p:origin x="0" y="0"/>
    </p:cViewPr>
  </p:notesTextViewPr>
  <p:sorterViewPr>
    <p:cViewPr>
      <p:scale>
        <a:sx n="75" d="100"/>
        <a:sy n="75" d="100"/>
      </p:scale>
      <p:origin x="0" y="0"/>
    </p:cViewPr>
  </p:sorterViewPr>
  <p:notesViewPr>
    <p:cSldViewPr snapToGrid="0">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m Brown" userId="b62a9496-fb73-438d-8967-e1ac071548f7" providerId="ADAL" clId="{D22C916F-A41F-4955-A29F-D189B2B31775}"/>
    <pc:docChg chg="undo custSel addSld modSld sldOrd modMainMaster">
      <pc:chgData name="Tim Brown" userId="b62a9496-fb73-438d-8967-e1ac071548f7" providerId="ADAL" clId="{D22C916F-A41F-4955-A29F-D189B2B31775}" dt="2023-11-27T21:47:35.294" v="364" actId="14100"/>
      <pc:docMkLst>
        <pc:docMk/>
      </pc:docMkLst>
      <pc:sldChg chg="delSp modSp mod">
        <pc:chgData name="Tim Brown" userId="b62a9496-fb73-438d-8967-e1ac071548f7" providerId="ADAL" clId="{D22C916F-A41F-4955-A29F-D189B2B31775}" dt="2023-11-27T21:42:12.201" v="335" actId="478"/>
        <pc:sldMkLst>
          <pc:docMk/>
          <pc:sldMk cId="1329746698" sldId="283"/>
        </pc:sldMkLst>
      </pc:sldChg>
      <pc:sldChg chg="delSp modSp mod">
        <pc:chgData name="Tim Brown" userId="b62a9496-fb73-438d-8967-e1ac071548f7" providerId="ADAL" clId="{D22C916F-A41F-4955-A29F-D189B2B31775}" dt="2023-11-27T21:42:25.227" v="338" actId="478"/>
        <pc:sldMkLst>
          <pc:docMk/>
          <pc:sldMk cId="3188837873" sldId="284"/>
        </pc:sldMkLst>
      </pc:sldChg>
      <pc:sldChg chg="modSp mod">
        <pc:chgData name="Tim Brown" userId="b62a9496-fb73-438d-8967-e1ac071548f7" providerId="ADAL" clId="{D22C916F-A41F-4955-A29F-D189B2B31775}" dt="2023-11-27T20:44:59.182" v="28"/>
        <pc:sldMkLst>
          <pc:docMk/>
          <pc:sldMk cId="25800700" sldId="294"/>
        </pc:sldMkLst>
      </pc:sldChg>
      <pc:sldChg chg="addSp delSp modSp mod">
        <pc:chgData name="Tim Brown" userId="b62a9496-fb73-438d-8967-e1ac071548f7" providerId="ADAL" clId="{D22C916F-A41F-4955-A29F-D189B2B31775}" dt="2023-11-27T21:42:49.879" v="342" actId="478"/>
        <pc:sldMkLst>
          <pc:docMk/>
          <pc:sldMk cId="2575421478" sldId="295"/>
        </pc:sldMkLst>
      </pc:sldChg>
      <pc:sldChg chg="delSp modSp mod">
        <pc:chgData name="Tim Brown" userId="b62a9496-fb73-438d-8967-e1ac071548f7" providerId="ADAL" clId="{D22C916F-A41F-4955-A29F-D189B2B31775}" dt="2023-11-27T21:47:35.294" v="364" actId="14100"/>
        <pc:sldMkLst>
          <pc:docMk/>
          <pc:sldMk cId="4153678306" sldId="296"/>
        </pc:sldMkLst>
      </pc:sldChg>
      <pc:sldChg chg="delSp modSp mod">
        <pc:chgData name="Tim Brown" userId="b62a9496-fb73-438d-8967-e1ac071548f7" providerId="ADAL" clId="{D22C916F-A41F-4955-A29F-D189B2B31775}" dt="2023-11-27T21:42:15.954" v="336" actId="478"/>
        <pc:sldMkLst>
          <pc:docMk/>
          <pc:sldMk cId="722098795" sldId="297"/>
        </pc:sldMkLst>
      </pc:sldChg>
      <pc:sldChg chg="modSp">
        <pc:chgData name="Tim Brown" userId="b62a9496-fb73-438d-8967-e1ac071548f7" providerId="ADAL" clId="{D22C916F-A41F-4955-A29F-D189B2B31775}" dt="2023-11-27T20:44:59.182" v="28"/>
        <pc:sldMkLst>
          <pc:docMk/>
          <pc:sldMk cId="3989923275" sldId="298"/>
        </pc:sldMkLst>
      </pc:sldChg>
      <pc:sldChg chg="delSp modSp mod">
        <pc:chgData name="Tim Brown" userId="b62a9496-fb73-438d-8967-e1ac071548f7" providerId="ADAL" clId="{D22C916F-A41F-4955-A29F-D189B2B31775}" dt="2023-11-27T21:42:20.184" v="337" actId="478"/>
        <pc:sldMkLst>
          <pc:docMk/>
          <pc:sldMk cId="4137817898" sldId="299"/>
        </pc:sldMkLst>
      </pc:sldChg>
      <pc:sldChg chg="delSp modSp mod">
        <pc:chgData name="Tim Brown" userId="b62a9496-fb73-438d-8967-e1ac071548f7" providerId="ADAL" clId="{D22C916F-A41F-4955-A29F-D189B2B31775}" dt="2023-11-27T21:42:30.951" v="339" actId="478"/>
        <pc:sldMkLst>
          <pc:docMk/>
          <pc:sldMk cId="2009167410" sldId="300"/>
        </pc:sldMkLst>
      </pc:sldChg>
      <pc:sldChg chg="delSp modSp mod">
        <pc:chgData name="Tim Brown" userId="b62a9496-fb73-438d-8967-e1ac071548f7" providerId="ADAL" clId="{D22C916F-A41F-4955-A29F-D189B2B31775}" dt="2023-11-27T21:42:36.692" v="340" actId="478"/>
        <pc:sldMkLst>
          <pc:docMk/>
          <pc:sldMk cId="238676379" sldId="301"/>
        </pc:sldMkLst>
      </pc:sldChg>
      <pc:sldChg chg="delSp modSp mod">
        <pc:chgData name="Tim Brown" userId="b62a9496-fb73-438d-8967-e1ac071548f7" providerId="ADAL" clId="{D22C916F-A41F-4955-A29F-D189B2B31775}" dt="2023-11-27T21:42:44.271" v="341" actId="478"/>
        <pc:sldMkLst>
          <pc:docMk/>
          <pc:sldMk cId="3976143381" sldId="302"/>
        </pc:sldMkLst>
      </pc:sldChg>
      <pc:sldChg chg="delSp modSp mod">
        <pc:chgData name="Tim Brown" userId="b62a9496-fb73-438d-8967-e1ac071548f7" providerId="ADAL" clId="{D22C916F-A41F-4955-A29F-D189B2B31775}" dt="2023-11-27T21:42:56.743" v="343" actId="478"/>
        <pc:sldMkLst>
          <pc:docMk/>
          <pc:sldMk cId="926367886" sldId="304"/>
        </pc:sldMkLst>
      </pc:sldChg>
      <pc:sldChg chg="addSp delSp modSp mod">
        <pc:chgData name="Tim Brown" userId="b62a9496-fb73-438d-8967-e1ac071548f7" providerId="ADAL" clId="{D22C916F-A41F-4955-A29F-D189B2B31775}" dt="2023-11-27T21:47:00.658" v="359" actId="478"/>
        <pc:sldMkLst>
          <pc:docMk/>
          <pc:sldMk cId="4090855358" sldId="305"/>
        </pc:sldMkLst>
      </pc:sldChg>
      <pc:sldChg chg="modSp mod">
        <pc:chgData name="Tim Brown" userId="b62a9496-fb73-438d-8967-e1ac071548f7" providerId="ADAL" clId="{D22C916F-A41F-4955-A29F-D189B2B31775}" dt="2023-11-27T20:44:59.182" v="28"/>
        <pc:sldMkLst>
          <pc:docMk/>
          <pc:sldMk cId="181432060" sldId="307"/>
        </pc:sldMkLst>
      </pc:sldChg>
      <pc:sldChg chg="addSp delSp modSp mod">
        <pc:chgData name="Tim Brown" userId="b62a9496-fb73-438d-8967-e1ac071548f7" providerId="ADAL" clId="{D22C916F-A41F-4955-A29F-D189B2B31775}" dt="2023-11-27T21:42:03.428" v="334" actId="478"/>
        <pc:sldMkLst>
          <pc:docMk/>
          <pc:sldMk cId="440623644" sldId="308"/>
        </pc:sldMkLst>
      </pc:sldChg>
      <pc:sldChg chg="delSp modSp add mod ord">
        <pc:chgData name="Tim Brown" userId="b62a9496-fb73-438d-8967-e1ac071548f7" providerId="ADAL" clId="{D22C916F-A41F-4955-A29F-D189B2B31775}" dt="2023-11-27T21:43:02.686" v="344" actId="478"/>
        <pc:sldMkLst>
          <pc:docMk/>
          <pc:sldMk cId="3031138800" sldId="309"/>
        </pc:sldMkLst>
      </pc:sldChg>
      <pc:sldChg chg="addSp delSp modSp add mod ord">
        <pc:chgData name="Tim Brown" userId="b62a9496-fb73-438d-8967-e1ac071548f7" providerId="ADAL" clId="{D22C916F-A41F-4955-A29F-D189B2B31775}" dt="2023-11-27T21:46:55.511" v="357" actId="478"/>
        <pc:sldMkLst>
          <pc:docMk/>
          <pc:sldMk cId="2491406276" sldId="310"/>
        </pc:sldMkLst>
      </pc:sldChg>
      <pc:sldMasterChg chg="addSp modSldLayout">
        <pc:chgData name="Tim Brown" userId="b62a9496-fb73-438d-8967-e1ac071548f7" providerId="ADAL" clId="{D22C916F-A41F-4955-A29F-D189B2B31775}" dt="2023-11-27T20:44:54.229" v="0"/>
        <pc:sldMasterMkLst>
          <pc:docMk/>
          <pc:sldMasterMk cId="3855881583" sldId="2147483676"/>
        </pc:sldMasterMkLst>
        <pc:sldLayoutChg chg="addSp">
          <pc:chgData name="Tim Brown" userId="b62a9496-fb73-438d-8967-e1ac071548f7" providerId="ADAL" clId="{D22C916F-A41F-4955-A29F-D189B2B31775}" dt="2023-11-27T20:44:54.229" v="0"/>
          <pc:sldLayoutMkLst>
            <pc:docMk/>
            <pc:sldMasterMk cId="3855881583" sldId="2147483676"/>
            <pc:sldLayoutMk cId="1135538079" sldId="2147483677"/>
          </pc:sldLayoutMkLst>
        </pc:sldLayoutChg>
        <pc:sldLayoutChg chg="addSp">
          <pc:chgData name="Tim Brown" userId="b62a9496-fb73-438d-8967-e1ac071548f7" providerId="ADAL" clId="{D22C916F-A41F-4955-A29F-D189B2B31775}" dt="2023-11-27T20:44:54.229" v="0"/>
          <pc:sldLayoutMkLst>
            <pc:docMk/>
            <pc:sldMasterMk cId="3855881583" sldId="2147483676"/>
            <pc:sldLayoutMk cId="849996287" sldId="2147483679"/>
          </pc:sldLayoutMkLst>
        </pc:sldLayoutChg>
        <pc:sldLayoutChg chg="addSp">
          <pc:chgData name="Tim Brown" userId="b62a9496-fb73-438d-8967-e1ac071548f7" providerId="ADAL" clId="{D22C916F-A41F-4955-A29F-D189B2B31775}" dt="2023-11-27T20:44:54.229" v="0"/>
          <pc:sldLayoutMkLst>
            <pc:docMk/>
            <pc:sldMasterMk cId="3855881583" sldId="2147483676"/>
            <pc:sldLayoutMk cId="684594401" sldId="2147483681"/>
          </pc:sldLayoutMkLst>
        </pc:sldLayoutChg>
        <pc:sldLayoutChg chg="addSp">
          <pc:chgData name="Tim Brown" userId="b62a9496-fb73-438d-8967-e1ac071548f7" providerId="ADAL" clId="{D22C916F-A41F-4955-A29F-D189B2B31775}" dt="2023-11-27T20:44:54.229" v="0"/>
          <pc:sldLayoutMkLst>
            <pc:docMk/>
            <pc:sldMasterMk cId="3855881583" sldId="2147483676"/>
            <pc:sldLayoutMk cId="1716632875" sldId="2147483684"/>
          </pc:sldLayoutMkLst>
        </pc:sldLayoutChg>
        <pc:sldLayoutChg chg="addSp">
          <pc:chgData name="Tim Brown" userId="b62a9496-fb73-438d-8967-e1ac071548f7" providerId="ADAL" clId="{D22C916F-A41F-4955-A29F-D189B2B31775}" dt="2023-11-27T20:44:54.229" v="0"/>
          <pc:sldLayoutMkLst>
            <pc:docMk/>
            <pc:sldMasterMk cId="3855881583" sldId="2147483676"/>
            <pc:sldLayoutMk cId="4063179840" sldId="2147483685"/>
          </pc:sldLayoutMkLst>
        </pc:sldLayoutChg>
      </pc:sldMasterChg>
      <pc:sldMasterChg chg="addSp modSldLayout">
        <pc:chgData name="Tim Brown" userId="b62a9496-fb73-438d-8967-e1ac071548f7" providerId="ADAL" clId="{D22C916F-A41F-4955-A29F-D189B2B31775}" dt="2023-11-27T20:44:59.182" v="28"/>
        <pc:sldMasterMkLst>
          <pc:docMk/>
          <pc:sldMasterMk cId="179808950" sldId="2147483694"/>
        </pc:sldMasterMkLst>
        <pc:sldLayoutChg chg="addSp">
          <pc:chgData name="Tim Brown" userId="b62a9496-fb73-438d-8967-e1ac071548f7" providerId="ADAL" clId="{D22C916F-A41F-4955-A29F-D189B2B31775}" dt="2023-11-27T20:44:59.182" v="28"/>
          <pc:sldLayoutMkLst>
            <pc:docMk/>
            <pc:sldMasterMk cId="179808950" sldId="2147483694"/>
            <pc:sldLayoutMk cId="3098981804" sldId="2147483695"/>
          </pc:sldLayoutMkLst>
        </pc:sldLayoutChg>
        <pc:sldLayoutChg chg="addSp">
          <pc:chgData name="Tim Brown" userId="b62a9496-fb73-438d-8967-e1ac071548f7" providerId="ADAL" clId="{D22C916F-A41F-4955-A29F-D189B2B31775}" dt="2023-11-27T20:44:59.182" v="28"/>
          <pc:sldLayoutMkLst>
            <pc:docMk/>
            <pc:sldMasterMk cId="179808950" sldId="2147483694"/>
            <pc:sldLayoutMk cId="2664971320" sldId="2147483697"/>
          </pc:sldLayoutMkLst>
        </pc:sldLayoutChg>
        <pc:sldLayoutChg chg="addSp">
          <pc:chgData name="Tim Brown" userId="b62a9496-fb73-438d-8967-e1ac071548f7" providerId="ADAL" clId="{D22C916F-A41F-4955-A29F-D189B2B31775}" dt="2023-11-27T20:44:59.182" v="28"/>
          <pc:sldLayoutMkLst>
            <pc:docMk/>
            <pc:sldMasterMk cId="179808950" sldId="2147483694"/>
            <pc:sldLayoutMk cId="1097805056" sldId="2147483699"/>
          </pc:sldLayoutMkLst>
        </pc:sldLayoutChg>
        <pc:sldLayoutChg chg="addSp">
          <pc:chgData name="Tim Brown" userId="b62a9496-fb73-438d-8967-e1ac071548f7" providerId="ADAL" clId="{D22C916F-A41F-4955-A29F-D189B2B31775}" dt="2023-11-27T20:44:59.182" v="28"/>
          <pc:sldLayoutMkLst>
            <pc:docMk/>
            <pc:sldMasterMk cId="179808950" sldId="2147483694"/>
            <pc:sldLayoutMk cId="1552051909" sldId="2147483702"/>
          </pc:sldLayoutMkLst>
        </pc:sldLayoutChg>
        <pc:sldLayoutChg chg="addSp">
          <pc:chgData name="Tim Brown" userId="b62a9496-fb73-438d-8967-e1ac071548f7" providerId="ADAL" clId="{D22C916F-A41F-4955-A29F-D189B2B31775}" dt="2023-11-27T20:44:59.182" v="28"/>
          <pc:sldLayoutMkLst>
            <pc:docMk/>
            <pc:sldMasterMk cId="179808950" sldId="2147483694"/>
            <pc:sldLayoutMk cId="2517787605" sldId="2147483703"/>
          </pc:sldLayoutMkLst>
        </pc:sldLayoutChg>
      </pc:sldMasterChg>
    </pc:docChg>
  </pc:docChgLst>
  <pc:docChgLst>
    <pc:chgData name="Tim Brown" userId="b62a9496-fb73-438d-8967-e1ac071548f7" providerId="ADAL" clId="{0B27CBAF-F853-4D55-84F8-A28A9BD4C3C4}"/>
    <pc:docChg chg="undo custSel addSld delSld modSld">
      <pc:chgData name="Tim Brown" userId="b62a9496-fb73-438d-8967-e1ac071548f7" providerId="ADAL" clId="{0B27CBAF-F853-4D55-84F8-A28A9BD4C3C4}" dt="2025-09-03T15:38:51.207" v="4" actId="47"/>
      <pc:docMkLst>
        <pc:docMk/>
      </pc:docMkLst>
      <pc:sldChg chg="addSp delSp add del mod">
        <pc:chgData name="Tim Brown" userId="b62a9496-fb73-438d-8967-e1ac071548f7" providerId="ADAL" clId="{0B27CBAF-F853-4D55-84F8-A28A9BD4C3C4}" dt="2025-09-03T15:38:51.207" v="4" actId="47"/>
        <pc:sldMkLst>
          <pc:docMk/>
          <pc:sldMk cId="3913544179" sldId="407"/>
        </pc:sldMkLst>
        <pc:picChg chg="add del">
          <ac:chgData name="Tim Brown" userId="b62a9496-fb73-438d-8967-e1ac071548f7" providerId="ADAL" clId="{0B27CBAF-F853-4D55-84F8-A28A9BD4C3C4}" dt="2025-09-03T15:37:45.682" v="3" actId="478"/>
          <ac:picMkLst>
            <pc:docMk/>
            <pc:sldMk cId="3913544179" sldId="407"/>
            <ac:picMk id="6" creationId="{F9A2A4DD-BC31-86E0-72B4-FE7B57861B25}"/>
          </ac:picMkLst>
        </pc:picChg>
      </pc:sldChg>
    </pc:docChg>
  </pc:docChgLst>
  <pc:docChgLst>
    <pc:chgData name="Tim Brown" userId="b62a9496-fb73-438d-8967-e1ac071548f7" providerId="ADAL" clId="{7C3DC336-6073-4D15-8D73-3DD960BFE4FB}"/>
    <pc:docChg chg="custSel modSld">
      <pc:chgData name="Tim Brown" userId="b62a9496-fb73-438d-8967-e1ac071548f7" providerId="ADAL" clId="{7C3DC336-6073-4D15-8D73-3DD960BFE4FB}" dt="2024-05-07T00:50:20.686" v="229" actId="20577"/>
      <pc:docMkLst>
        <pc:docMk/>
      </pc:docMkLst>
      <pc:sldChg chg="modSp mod">
        <pc:chgData name="Tim Brown" userId="b62a9496-fb73-438d-8967-e1ac071548f7" providerId="ADAL" clId="{7C3DC336-6073-4D15-8D73-3DD960BFE4FB}" dt="2024-05-07T00:47:51.714" v="100"/>
        <pc:sldMkLst>
          <pc:docMk/>
          <pc:sldMk cId="1329746698" sldId="283"/>
        </pc:sldMkLst>
      </pc:sldChg>
      <pc:sldChg chg="modSp mod">
        <pc:chgData name="Tim Brown" userId="b62a9496-fb73-438d-8967-e1ac071548f7" providerId="ADAL" clId="{7C3DC336-6073-4D15-8D73-3DD960BFE4FB}" dt="2024-05-07T00:48:44.208" v="107" actId="255"/>
        <pc:sldMkLst>
          <pc:docMk/>
          <pc:sldMk cId="3188837873" sldId="284"/>
        </pc:sldMkLst>
      </pc:sldChg>
      <pc:sldChg chg="modSp mod">
        <pc:chgData name="Tim Brown" userId="b62a9496-fb73-438d-8967-e1ac071548f7" providerId="ADAL" clId="{7C3DC336-6073-4D15-8D73-3DD960BFE4FB}" dt="2024-05-07T00:47:02.347" v="24" actId="255"/>
        <pc:sldMkLst>
          <pc:docMk/>
          <pc:sldMk cId="3989923275" sldId="298"/>
        </pc:sldMkLst>
      </pc:sldChg>
      <pc:sldChg chg="modSp mod">
        <pc:chgData name="Tim Brown" userId="b62a9496-fb73-438d-8967-e1ac071548f7" providerId="ADAL" clId="{7C3DC336-6073-4D15-8D73-3DD960BFE4FB}" dt="2024-05-07T00:48:10.349" v="105" actId="20577"/>
        <pc:sldMkLst>
          <pc:docMk/>
          <pc:sldMk cId="4137817898" sldId="299"/>
        </pc:sldMkLst>
      </pc:sldChg>
      <pc:sldChg chg="modSp mod">
        <pc:chgData name="Tim Brown" userId="b62a9496-fb73-438d-8967-e1ac071548f7" providerId="ADAL" clId="{7C3DC336-6073-4D15-8D73-3DD960BFE4FB}" dt="2024-05-07T00:50:20.686" v="229" actId="20577"/>
        <pc:sldMkLst>
          <pc:docMk/>
          <pc:sldMk cId="238676379" sldId="301"/>
        </pc:sldMkLst>
      </pc:sldChg>
    </pc:docChg>
  </pc:docChgLst>
  <pc:docChgLst>
    <pc:chgData name="Tim Brown" userId="b62a9496-fb73-438d-8967-e1ac071548f7" providerId="ADAL" clId="{FF03AD10-346A-4445-A65C-4324DC0BE37C}"/>
    <pc:docChg chg="undo custSel addSld delSld modSld sldOrd">
      <pc:chgData name="Tim Brown" userId="b62a9496-fb73-438d-8967-e1ac071548f7" providerId="ADAL" clId="{FF03AD10-346A-4445-A65C-4324DC0BE37C}" dt="2024-09-24T22:14:37.049" v="96"/>
      <pc:docMkLst>
        <pc:docMk/>
      </pc:docMkLst>
      <pc:sldChg chg="addSp delSp modSp add mod setBg">
        <pc:chgData name="Tim Brown" userId="b62a9496-fb73-438d-8967-e1ac071548f7" providerId="ADAL" clId="{FF03AD10-346A-4445-A65C-4324DC0BE37C}" dt="2024-09-24T16:19:13.134" v="8" actId="14100"/>
        <pc:sldMkLst>
          <pc:docMk/>
          <pc:sldMk cId="711360744" sldId="268"/>
        </pc:sldMkLst>
      </pc:sldChg>
      <pc:sldChg chg="addSp add mod">
        <pc:chgData name="Tim Brown" userId="b62a9496-fb73-438d-8967-e1ac071548f7" providerId="ADAL" clId="{FF03AD10-346A-4445-A65C-4324DC0BE37C}" dt="2024-09-24T16:17:32.261" v="1" actId="11529"/>
        <pc:sldMkLst>
          <pc:docMk/>
          <pc:sldMk cId="2849151971" sldId="402"/>
        </pc:sldMkLst>
      </pc:sldChg>
      <pc:sldChg chg="new del">
        <pc:chgData name="Tim Brown" userId="b62a9496-fb73-438d-8967-e1ac071548f7" providerId="ADAL" clId="{FF03AD10-346A-4445-A65C-4324DC0BE37C}" dt="2024-09-24T16:19:45.476" v="10" actId="680"/>
        <pc:sldMkLst>
          <pc:docMk/>
          <pc:sldMk cId="1015740022" sldId="403"/>
        </pc:sldMkLst>
      </pc:sldChg>
      <pc:sldChg chg="new del">
        <pc:chgData name="Tim Brown" userId="b62a9496-fb73-438d-8967-e1ac071548f7" providerId="ADAL" clId="{FF03AD10-346A-4445-A65C-4324DC0BE37C}" dt="2024-09-24T16:29:33.422" v="43" actId="2696"/>
        <pc:sldMkLst>
          <pc:docMk/>
          <pc:sldMk cId="2596918904" sldId="403"/>
        </pc:sldMkLst>
      </pc:sldChg>
      <pc:sldChg chg="addSp delSp modSp add mod ord">
        <pc:chgData name="Tim Brown" userId="b62a9496-fb73-438d-8967-e1ac071548f7" providerId="ADAL" clId="{FF03AD10-346A-4445-A65C-4324DC0BE37C}" dt="2024-09-24T16:32:40.320" v="78" actId="255"/>
        <pc:sldMkLst>
          <pc:docMk/>
          <pc:sldMk cId="3303556863" sldId="403"/>
        </pc:sldMkLst>
      </pc:sldChg>
      <pc:sldChg chg="addSp delSp modSp new del mod modClrScheme chgLayout">
        <pc:chgData name="Tim Brown" userId="b62a9496-fb73-438d-8967-e1ac071548f7" providerId="ADAL" clId="{FF03AD10-346A-4445-A65C-4324DC0BE37C}" dt="2024-09-24T16:29:11.956" v="41" actId="2696"/>
        <pc:sldMkLst>
          <pc:docMk/>
          <pc:sldMk cId="3415751045" sldId="403"/>
        </pc:sldMkLst>
      </pc:sldChg>
      <pc:sldChg chg="new del">
        <pc:chgData name="Tim Brown" userId="b62a9496-fb73-438d-8967-e1ac071548f7" providerId="ADAL" clId="{FF03AD10-346A-4445-A65C-4324DC0BE37C}" dt="2024-09-24T16:23:46.918" v="12" actId="2696"/>
        <pc:sldMkLst>
          <pc:docMk/>
          <pc:sldMk cId="4226221430" sldId="403"/>
        </pc:sldMkLst>
      </pc:sldChg>
      <pc:sldChg chg="modSp add mod">
        <pc:chgData name="Tim Brown" userId="b62a9496-fb73-438d-8967-e1ac071548f7" providerId="ADAL" clId="{FF03AD10-346A-4445-A65C-4324DC0BE37C}" dt="2024-09-24T16:33:54.983" v="87" actId="14826"/>
        <pc:sldMkLst>
          <pc:docMk/>
          <pc:sldMk cId="2520872202" sldId="404"/>
        </pc:sldMkLst>
      </pc:sldChg>
      <pc:sldChg chg="modSp add mod">
        <pc:chgData name="Tim Brown" userId="b62a9496-fb73-438d-8967-e1ac071548f7" providerId="ADAL" clId="{FF03AD10-346A-4445-A65C-4324DC0BE37C}" dt="2024-09-24T16:35:08.420" v="95" actId="14826"/>
        <pc:sldMkLst>
          <pc:docMk/>
          <pc:sldMk cId="2625306457" sldId="405"/>
        </pc:sldMkLst>
      </pc:sldChg>
      <pc:sldChg chg="add">
        <pc:chgData name="Tim Brown" userId="b62a9496-fb73-438d-8967-e1ac071548f7" providerId="ADAL" clId="{FF03AD10-346A-4445-A65C-4324DC0BE37C}" dt="2024-09-24T22:14:37.049" v="96"/>
        <pc:sldMkLst>
          <pc:docMk/>
          <pc:sldMk cId="1672017990" sldId="406"/>
        </pc:sldMkLst>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explosion val="1"/>
            <c:spPr>
              <a:solidFill>
                <a:schemeClr val="accent1"/>
              </a:solidFill>
              <a:ln w="19050">
                <a:solidFill>
                  <a:schemeClr val="lt1"/>
                </a:solidFill>
              </a:ln>
              <a:effectLst/>
            </c:spPr>
            <c:extLst>
              <c:ext xmlns:c16="http://schemas.microsoft.com/office/drawing/2014/chart" uri="{C3380CC4-5D6E-409C-BE32-E72D297353CC}">
                <c16:uniqueId val="{00000001-BC0A-49A2-A39E-18F87D0F3EB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C0A-49A2-A39E-18F87D0F3EB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C0A-49A2-A39E-18F87D0F3EB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C0A-49A2-A39E-18F87D0F3EBB}"/>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BC0A-49A2-A39E-18F87D0F3EBB}"/>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BC0A-49A2-A39E-18F87D0F3EBB}"/>
              </c:ext>
            </c:extLst>
          </c:dPt>
          <c:cat>
            <c:strRef>
              <c:f>Sheet1!$A$2:$A$7</c:f>
              <c:strCache>
                <c:ptCount val="5"/>
                <c:pt idx="0">
                  <c:v>Partner Ministries</c:v>
                </c:pt>
                <c:pt idx="1">
                  <c:v>Faith Formation</c:v>
                </c:pt>
                <c:pt idx="2">
                  <c:v>Worship</c:v>
                </c:pt>
                <c:pt idx="3">
                  <c:v>Care &amp; Outreach</c:v>
                </c:pt>
                <c:pt idx="4">
                  <c:v>Ministries Support</c:v>
                </c:pt>
              </c:strCache>
            </c:strRef>
          </c:cat>
          <c:val>
            <c:numRef>
              <c:f>Sheet1!$B$2:$B$7</c:f>
              <c:numCache>
                <c:formatCode>General</c:formatCode>
                <c:ptCount val="6"/>
                <c:pt idx="0">
                  <c:v>37.200000000000003</c:v>
                </c:pt>
                <c:pt idx="1">
                  <c:v>19.2</c:v>
                </c:pt>
                <c:pt idx="2">
                  <c:v>17.899999999999999</c:v>
                </c:pt>
                <c:pt idx="3">
                  <c:v>7</c:v>
                </c:pt>
                <c:pt idx="4">
                  <c:v>18</c:v>
                </c:pt>
              </c:numCache>
            </c:numRef>
          </c:val>
          <c:extLst>
            <c:ext xmlns:c16="http://schemas.microsoft.com/office/drawing/2014/chart" uri="{C3380CC4-5D6E-409C-BE32-E72D297353CC}">
              <c16:uniqueId val="{0000000C-BC0A-49A2-A39E-18F87D0F3EBB}"/>
            </c:ext>
          </c:extLst>
        </c:ser>
        <c:dLbls>
          <c:showLegendKey val="0"/>
          <c:showVal val="0"/>
          <c:showCatName val="0"/>
          <c:showSerName val="0"/>
          <c:showPercent val="0"/>
          <c:showBubbleSize val="0"/>
          <c:showLeaderLines val="0"/>
        </c:dLbls>
        <c:firstSliceAng val="0"/>
      </c:pieChart>
      <c:spPr>
        <a:noFill/>
        <a:ln>
          <a:noFill/>
        </a:ln>
        <a:effectLst/>
      </c:spPr>
    </c:plotArea>
    <c:legend>
      <c:legendPos val="b"/>
      <c:legendEntry>
        <c:idx val="0"/>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Entry>
      <c:legendEntry>
        <c:idx val="3"/>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Entry>
      <c:legendEntry>
        <c:idx val="4"/>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Entry>
      <c:legendEntry>
        <c:idx val="5"/>
        <c:delete val="1"/>
      </c:legendEntry>
      <c:layout>
        <c:manualLayout>
          <c:xMode val="edge"/>
          <c:yMode val="edge"/>
          <c:x val="4.1699574485007558E-2"/>
          <c:y val="0.90082982999516548"/>
          <c:w val="0.95655369620136133"/>
          <c:h val="9.9170170004834565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explosion val="1"/>
            <c:spPr>
              <a:solidFill>
                <a:schemeClr val="accent1"/>
              </a:solidFill>
              <a:ln w="19050">
                <a:solidFill>
                  <a:schemeClr val="lt1"/>
                </a:solidFill>
              </a:ln>
              <a:effectLst/>
            </c:spPr>
            <c:extLst>
              <c:ext xmlns:c16="http://schemas.microsoft.com/office/drawing/2014/chart" uri="{C3380CC4-5D6E-409C-BE32-E72D297353CC}">
                <c16:uniqueId val="{00000001-BC0A-49A2-A39E-18F87D0F3EB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C0A-49A2-A39E-18F87D0F3EB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C0A-49A2-A39E-18F87D0F3EB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C0A-49A2-A39E-18F87D0F3EBB}"/>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BC0A-49A2-A39E-18F87D0F3EBB}"/>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BC0A-49A2-A39E-18F87D0F3EBB}"/>
              </c:ext>
            </c:extLst>
          </c:dPt>
          <c:cat>
            <c:strRef>
              <c:f>Sheet1!$A$2:$A$7</c:f>
              <c:strCache>
                <c:ptCount val="5"/>
                <c:pt idx="0">
                  <c:v>Partner Ministries</c:v>
                </c:pt>
                <c:pt idx="1">
                  <c:v>Faith Formation</c:v>
                </c:pt>
                <c:pt idx="2">
                  <c:v>Worship</c:v>
                </c:pt>
                <c:pt idx="3">
                  <c:v>Care &amp; Outreach</c:v>
                </c:pt>
                <c:pt idx="4">
                  <c:v>Ministries Support</c:v>
                </c:pt>
              </c:strCache>
            </c:strRef>
          </c:cat>
          <c:val>
            <c:numRef>
              <c:f>Sheet1!$B$2:$B$7</c:f>
              <c:numCache>
                <c:formatCode>General</c:formatCode>
                <c:ptCount val="6"/>
                <c:pt idx="0">
                  <c:v>37.200000000000003</c:v>
                </c:pt>
                <c:pt idx="1">
                  <c:v>19.2</c:v>
                </c:pt>
                <c:pt idx="2">
                  <c:v>17.899999999999999</c:v>
                </c:pt>
                <c:pt idx="3">
                  <c:v>7</c:v>
                </c:pt>
                <c:pt idx="4">
                  <c:v>18</c:v>
                </c:pt>
              </c:numCache>
            </c:numRef>
          </c:val>
          <c:extLst>
            <c:ext xmlns:c16="http://schemas.microsoft.com/office/drawing/2014/chart" uri="{C3380CC4-5D6E-409C-BE32-E72D297353CC}">
              <c16:uniqueId val="{0000000C-BC0A-49A2-A39E-18F87D0F3EBB}"/>
            </c:ext>
          </c:extLst>
        </c:ser>
        <c:dLbls>
          <c:showLegendKey val="0"/>
          <c:showVal val="0"/>
          <c:showCatName val="0"/>
          <c:showSerName val="0"/>
          <c:showPercent val="0"/>
          <c:showBubbleSize val="0"/>
          <c:showLeaderLines val="0"/>
        </c:dLbls>
        <c:firstSliceAng val="0"/>
      </c:pieChart>
      <c:spPr>
        <a:noFill/>
        <a:ln>
          <a:noFill/>
        </a:ln>
        <a:effectLst/>
      </c:spPr>
    </c:plotArea>
    <c:legend>
      <c:legendPos val="b"/>
      <c:legendEntry>
        <c:idx val="0"/>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Entry>
      <c:legendEntry>
        <c:idx val="3"/>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Entry>
      <c:legendEntry>
        <c:idx val="4"/>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Entry>
      <c:legendEntry>
        <c:idx val="5"/>
        <c:delete val="1"/>
      </c:legendEntry>
      <c:layout>
        <c:manualLayout>
          <c:xMode val="edge"/>
          <c:yMode val="edge"/>
          <c:x val="4.1699574485007558E-2"/>
          <c:y val="0.90082982999516548"/>
          <c:w val="0.95655369620136133"/>
          <c:h val="9.9170170004834565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explosion val="1"/>
            <c:spPr>
              <a:solidFill>
                <a:schemeClr val="accent1"/>
              </a:solidFill>
              <a:ln w="19050">
                <a:solidFill>
                  <a:schemeClr val="lt1"/>
                </a:solidFill>
              </a:ln>
              <a:effectLst/>
            </c:spPr>
            <c:extLst>
              <c:ext xmlns:c16="http://schemas.microsoft.com/office/drawing/2014/chart" uri="{C3380CC4-5D6E-409C-BE32-E72D297353CC}">
                <c16:uniqueId val="{00000001-BC0A-49A2-A39E-18F87D0F3EB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C0A-49A2-A39E-18F87D0F3EB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C0A-49A2-A39E-18F87D0F3EB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C0A-49A2-A39E-18F87D0F3EBB}"/>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BC0A-49A2-A39E-18F87D0F3EBB}"/>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BC0A-49A2-A39E-18F87D0F3EBB}"/>
              </c:ext>
            </c:extLst>
          </c:dPt>
          <c:cat>
            <c:strRef>
              <c:f>Sheet1!$A$2:$A$7</c:f>
              <c:strCache>
                <c:ptCount val="5"/>
                <c:pt idx="0">
                  <c:v>Partner Ministries</c:v>
                </c:pt>
                <c:pt idx="1">
                  <c:v>Faith Formation</c:v>
                </c:pt>
                <c:pt idx="2">
                  <c:v>Worship</c:v>
                </c:pt>
                <c:pt idx="3">
                  <c:v>Care &amp; Outreach</c:v>
                </c:pt>
                <c:pt idx="4">
                  <c:v>Ministries Support</c:v>
                </c:pt>
              </c:strCache>
            </c:strRef>
          </c:cat>
          <c:val>
            <c:numRef>
              <c:f>Sheet1!$B$2:$B$7</c:f>
              <c:numCache>
                <c:formatCode>General</c:formatCode>
                <c:ptCount val="6"/>
                <c:pt idx="0">
                  <c:v>37.200000000000003</c:v>
                </c:pt>
                <c:pt idx="1">
                  <c:v>19.2</c:v>
                </c:pt>
                <c:pt idx="2">
                  <c:v>17.899999999999999</c:v>
                </c:pt>
                <c:pt idx="3">
                  <c:v>7</c:v>
                </c:pt>
                <c:pt idx="4">
                  <c:v>18</c:v>
                </c:pt>
              </c:numCache>
            </c:numRef>
          </c:val>
          <c:extLst>
            <c:ext xmlns:c16="http://schemas.microsoft.com/office/drawing/2014/chart" uri="{C3380CC4-5D6E-409C-BE32-E72D297353CC}">
              <c16:uniqueId val="{0000000C-BC0A-49A2-A39E-18F87D0F3EBB}"/>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zero"/>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userShapes r:id="rId2"/>
</c:chartSpace>
</file>

<file path=ppt/drawings/_rels/drawing1.xml.rels><?xml version="1.0" encoding="UTF-8" standalone="yes"?>
<Relationships xmlns="http://schemas.openxmlformats.org/package/2006/relationships"><Relationship Id="rId1" Type="http://schemas.openxmlformats.org/officeDocument/2006/relationships/image" Target="../media/image11.png"/></Relationships>
</file>

<file path=ppt/drawings/_rels/drawing2.xml.rels><?xml version="1.0" encoding="UTF-8" standalone="yes"?>
<Relationships xmlns="http://schemas.openxmlformats.org/package/2006/relationships"><Relationship Id="rId1" Type="http://schemas.openxmlformats.org/officeDocument/2006/relationships/image" Target="../media/image15.png"/></Relationships>
</file>

<file path=ppt/drawings/drawing1.xml><?xml version="1.0" encoding="utf-8"?>
<c:userShapes xmlns:c="http://schemas.openxmlformats.org/drawingml/2006/chart">
  <cdr:relSizeAnchor xmlns:cdr="http://schemas.openxmlformats.org/drawingml/2006/chartDrawing">
    <cdr:from>
      <cdr:x>0</cdr:x>
      <cdr:y>0</cdr:y>
    </cdr:from>
    <cdr:to>
      <cdr:x>1</cdr:x>
      <cdr:y>1</cdr:y>
    </cdr:to>
    <cdr:pic>
      <cdr:nvPicPr>
        <cdr:cNvPr id="2" name="chart">
          <a:extLst xmlns:a="http://schemas.openxmlformats.org/drawingml/2006/main">
            <a:ext uri="{FF2B5EF4-FFF2-40B4-BE49-F238E27FC236}">
              <a16:creationId xmlns:a16="http://schemas.microsoft.com/office/drawing/2014/main" id="{5F45EB0E-0D76-FCCE-DA6C-57E594E0C4FD}"/>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7819053" cy="6803351"/>
        </a:xfrm>
        <a:prstGeom xmlns:a="http://schemas.openxmlformats.org/drawingml/2006/main" prst="rect">
          <a:avLst/>
        </a:prstGeom>
      </cdr:spPr>
    </cdr:pic>
  </cdr:relSizeAnchor>
</c:userShapes>
</file>

<file path=ppt/drawings/drawing2.xml><?xml version="1.0" encoding="utf-8"?>
<c:userShapes xmlns:c="http://schemas.openxmlformats.org/drawingml/2006/chart">
  <cdr:relSizeAnchor xmlns:cdr="http://schemas.openxmlformats.org/drawingml/2006/chartDrawing">
    <cdr:from>
      <cdr:x>0</cdr:x>
      <cdr:y>0</cdr:y>
    </cdr:from>
    <cdr:to>
      <cdr:x>0.90195</cdr:x>
      <cdr:y>1</cdr:y>
    </cdr:to>
    <cdr:pic>
      <cdr:nvPicPr>
        <cdr:cNvPr id="2" name="chart">
          <a:extLst xmlns:a="http://schemas.openxmlformats.org/drawingml/2006/main">
            <a:ext uri="{FF2B5EF4-FFF2-40B4-BE49-F238E27FC236}">
              <a16:creationId xmlns:a16="http://schemas.microsoft.com/office/drawing/2014/main" id="{B801F061-CABE-04D7-A339-0404347B6162}"/>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8727124" cy="6876661"/>
        </a:xfrm>
        <a:prstGeom xmlns:a="http://schemas.openxmlformats.org/drawingml/2006/main" prst="rect">
          <a:avLst/>
        </a:prstGeom>
      </cdr:spPr>
    </cdr:pic>
  </cdr:relSizeAnchor>
  <cdr:relSizeAnchor xmlns:cdr="http://schemas.openxmlformats.org/drawingml/2006/chartDrawing">
    <cdr:from>
      <cdr:x>0.90195</cdr:x>
      <cdr:y>0.91594</cdr:y>
    </cdr:from>
    <cdr:to>
      <cdr:x>1</cdr:x>
      <cdr:y>1</cdr:y>
    </cdr:to>
    <cdr:sp macro="" textlink="">
      <cdr:nvSpPr>
        <cdr:cNvPr id="3" name="Rectangle 2">
          <a:extLst xmlns:a="http://schemas.openxmlformats.org/drawingml/2006/main">
            <a:ext uri="{FF2B5EF4-FFF2-40B4-BE49-F238E27FC236}">
              <a16:creationId xmlns:a16="http://schemas.microsoft.com/office/drawing/2014/main" id="{C663B96B-CD9C-EA59-B83D-5297A885BA0F}"/>
            </a:ext>
          </a:extLst>
        </cdr:cNvPr>
        <cdr:cNvSpPr/>
      </cdr:nvSpPr>
      <cdr:spPr>
        <a:xfrm xmlns:a="http://schemas.openxmlformats.org/drawingml/2006/main">
          <a:off x="8727124" y="6298611"/>
          <a:ext cx="948721" cy="578049"/>
        </a:xfrm>
        <a:prstGeom xmlns:a="http://schemas.openxmlformats.org/drawingml/2006/main" prst="rect">
          <a:avLst/>
        </a:prstGeom>
        <a:solidFill xmlns:a="http://schemas.openxmlformats.org/drawingml/2006/main">
          <a:schemeClr val="bg1"/>
        </a:solidFill>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F1077DB-935E-4A0A-947A-D283B9F9F452}" type="datetimeFigureOut">
              <a:rPr lang="en-US" smtClean="0"/>
              <a:t>9/3/2025</a:t>
            </a:fld>
            <a:endParaRPr lang="en-US"/>
          </a:p>
        </p:txBody>
      </p:sp>
      <p:sp>
        <p:nvSpPr>
          <p:cNvPr id="4" name="Footer Placeholder 3">
            <a:extLst>
              <a:ext uri="{FF2B5EF4-FFF2-40B4-BE49-F238E27FC236}">
                <a16:creationId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2C0B10-7CAE-41E4-AB02-7E8B1FF2B898}" type="slidenum">
              <a:rPr lang="en-US" smtClean="0"/>
              <a:t>‹#›</a:t>
            </a:fld>
            <a:endParaRPr lang="en-US"/>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9EC30E-1A71-4188-9BE7-E2A64929A436}" type="datetimeFigureOut">
              <a:rPr lang="en-US" noProof="0" smtClean="0"/>
              <a:t>9/3/2025</a:t>
            </a:fld>
            <a:endParaRPr lang="en-US" noProof="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30193B-564F-4854-8A52-728F3FB19C85}" type="slidenum">
              <a:rPr lang="en-US" noProof="0" smtClean="0"/>
              <a:t>‹#›</a:t>
            </a:fld>
            <a:endParaRPr lang="en-US" noProof="0"/>
          </a:p>
        </p:txBody>
      </p:sp>
    </p:spTree>
    <p:extLst>
      <p:ext uri="{BB962C8B-B14F-4D97-AF65-F5344CB8AC3E}">
        <p14:creationId xmlns:p14="http://schemas.microsoft.com/office/powerpoint/2010/main" val="3603816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F23A35-1FA6-84F9-C9C9-8EFD760A50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7CDB01-A300-500A-E9FF-5021D5B216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B90371-6E13-9BA6-3274-E7DFC0AA832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5DD689E-823E-FB48-22C9-BEE63C553E8C}"/>
              </a:ext>
            </a:extLst>
          </p:cNvPr>
          <p:cNvSpPr>
            <a:spLocks noGrp="1"/>
          </p:cNvSpPr>
          <p:nvPr>
            <p:ph type="sldNum" sz="quarter" idx="5"/>
          </p:nvPr>
        </p:nvSpPr>
        <p:spPr/>
        <p:txBody>
          <a:bodyPr/>
          <a:lstStyle/>
          <a:p>
            <a:fld id="{55247812-3409-784D-BAE7-ABE53735D59F}" type="slidenum">
              <a:rPr lang="en-US" smtClean="0"/>
              <a:t>2</a:t>
            </a:fld>
            <a:endParaRPr lang="en-US"/>
          </a:p>
        </p:txBody>
      </p:sp>
    </p:spTree>
    <p:extLst>
      <p:ext uri="{BB962C8B-B14F-4D97-AF65-F5344CB8AC3E}">
        <p14:creationId xmlns:p14="http://schemas.microsoft.com/office/powerpoint/2010/main" val="2217294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BFA58A-36EB-45D7-812D-2299406FEF31}" type="slidenum">
              <a:rPr lang="en-US" smtClean="0"/>
              <a:t>8</a:t>
            </a:fld>
            <a:endParaRPr lang="en-US"/>
          </a:p>
        </p:txBody>
      </p:sp>
    </p:spTree>
    <p:extLst>
      <p:ext uri="{BB962C8B-B14F-4D97-AF65-F5344CB8AC3E}">
        <p14:creationId xmlns:p14="http://schemas.microsoft.com/office/powerpoint/2010/main" val="890824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BFA58A-36EB-45D7-812D-2299406FEF31}" type="slidenum">
              <a:rPr lang="en-US" smtClean="0"/>
              <a:t>14</a:t>
            </a:fld>
            <a:endParaRPr lang="en-US"/>
          </a:p>
        </p:txBody>
      </p:sp>
    </p:spTree>
    <p:extLst>
      <p:ext uri="{BB962C8B-B14F-4D97-AF65-F5344CB8AC3E}">
        <p14:creationId xmlns:p14="http://schemas.microsoft.com/office/powerpoint/2010/main" val="1334021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smtClean="0"/>
              <a:t>9/3/2025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8" name="Rectangle 7">
            <a:extLst>
              <a:ext uri="{FF2B5EF4-FFF2-40B4-BE49-F238E27FC236}">
                <a16:creationId xmlns:a16="http://schemas.microsoft.com/office/drawing/2014/main" id="{BFD65975-794D-532A-EBE6-C6D5D22ECD2E}"/>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id="{F577804B-3C3F-DC71-7888-561B942CD700}"/>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ectangle 9">
            <a:extLst>
              <a:ext uri="{FF2B5EF4-FFF2-40B4-BE49-F238E27FC236}">
                <a16:creationId xmlns:a16="http://schemas.microsoft.com/office/drawing/2014/main" id="{1E4AFE8A-0B3F-9FA8-94E6-AE0C73F04AD7}"/>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34698BE7-6ECF-06C0-EB0D-35B31077247D}"/>
              </a:ext>
            </a:extLst>
          </p:cNvPr>
          <p:cNvSpPr/>
          <p:nvPr userDrawn="1"/>
        </p:nvSpPr>
        <p:spPr>
          <a:xfrm>
            <a:off x="9780588" y="269861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098981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64C608-40B1-4030-A28D-5B74BC98ADCE}" type="datetimeFigureOut">
              <a:rPr lang="en-US" smtClean="0"/>
              <a:t>9/3/2025</a:t>
            </a:fld>
            <a:endParaRPr lang="en-US" dirty="0"/>
          </a:p>
        </p:txBody>
      </p:sp>
      <p:sp>
        <p:nvSpPr>
          <p:cNvPr id="5" name="Footer Placeholder 4"/>
          <p:cNvSpPr>
            <a:spLocks noGrp="1"/>
          </p:cNvSpPr>
          <p:nvPr>
            <p:ph type="ftr" sz="quarter" idx="11"/>
          </p:nvPr>
        </p:nvSpPr>
        <p:spPr/>
        <p:txBody>
          <a:bodyPr/>
          <a:lstStyle/>
          <a:p>
            <a:r>
              <a:rPr lang="en-US" noProof="0"/>
              <a:t>Add a footer</a:t>
            </a:r>
            <a:endParaRPr lang="en-US" noProof="0" dirty="0"/>
          </a:p>
        </p:txBody>
      </p:sp>
      <p:sp>
        <p:nvSpPr>
          <p:cNvPr id="6" name="Slide Number Placeholder 5"/>
          <p:cNvSpPr>
            <a:spLocks noGrp="1"/>
          </p:cNvSpPr>
          <p:nvPr>
            <p:ph type="sldNum" sz="quarter" idx="12"/>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4216310159"/>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64C608-40B1-4030-A28D-5B74BC98ADCE}" type="datetimeFigureOut">
              <a:rPr lang="en-US" smtClean="0"/>
              <a:t>9/3/2025</a:t>
            </a:fld>
            <a:endParaRPr lang="en-US" dirty="0"/>
          </a:p>
        </p:txBody>
      </p:sp>
      <p:sp>
        <p:nvSpPr>
          <p:cNvPr id="5" name="Footer Placeholder 4"/>
          <p:cNvSpPr>
            <a:spLocks noGrp="1"/>
          </p:cNvSpPr>
          <p:nvPr>
            <p:ph type="ftr" sz="quarter" idx="11"/>
          </p:nvPr>
        </p:nvSpPr>
        <p:spPr/>
        <p:txBody>
          <a:bodyPr/>
          <a:lstStyle/>
          <a:p>
            <a:r>
              <a:rPr lang="en-US" noProof="0"/>
              <a:t>Add a footer</a:t>
            </a:r>
            <a:endParaRPr lang="en-US" noProof="0" dirty="0"/>
          </a:p>
        </p:txBody>
      </p:sp>
      <p:sp>
        <p:nvSpPr>
          <p:cNvPr id="6" name="Slide Number Placeholder 5"/>
          <p:cNvSpPr>
            <a:spLocks noGrp="1"/>
          </p:cNvSpPr>
          <p:nvPr>
            <p:ph type="sldNum" sz="quarter" idx="12"/>
          </p:nvPr>
        </p:nvSpPr>
        <p:spPr/>
        <p:txBody>
          <a:bodyPr/>
          <a:lstStyle/>
          <a:p>
            <a:fld id="{19B51A1E-902D-48AF-9020-955120F399B6}" type="slidenum">
              <a:rPr lang="en-US" noProof="0" smtClean="0"/>
              <a:pPr/>
              <a:t>‹#›</a:t>
            </a:fld>
            <a:endParaRPr lang="en-US" noProof="0"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643054027"/>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64C608-40B1-4030-A28D-5B74BC98ADCE}" type="datetimeFigureOut">
              <a:rPr lang="en-US" smtClean="0"/>
              <a:t>9/3/2025</a:t>
            </a:fld>
            <a:endParaRPr lang="en-US" dirty="0"/>
          </a:p>
        </p:txBody>
      </p:sp>
      <p:sp>
        <p:nvSpPr>
          <p:cNvPr id="5" name="Footer Placeholder 4"/>
          <p:cNvSpPr>
            <a:spLocks noGrp="1"/>
          </p:cNvSpPr>
          <p:nvPr>
            <p:ph type="ftr" sz="quarter" idx="11"/>
          </p:nvPr>
        </p:nvSpPr>
        <p:spPr/>
        <p:txBody>
          <a:bodyPr/>
          <a:lstStyle/>
          <a:p>
            <a:r>
              <a:rPr lang="en-US" noProof="0"/>
              <a:t>Add a footer</a:t>
            </a:r>
            <a:endParaRPr lang="en-US" noProof="0" dirty="0"/>
          </a:p>
        </p:txBody>
      </p:sp>
      <p:sp>
        <p:nvSpPr>
          <p:cNvPr id="6" name="Slide Number Placeholder 5"/>
          <p:cNvSpPr>
            <a:spLocks noGrp="1"/>
          </p:cNvSpPr>
          <p:nvPr>
            <p:ph type="sldNum" sz="quarter" idx="12"/>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791841796"/>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64C608-40B1-4030-A28D-5B74BC98ADCE}" type="datetimeFigureOut">
              <a:rPr lang="en-US" smtClean="0"/>
              <a:t>9/3/2025</a:t>
            </a:fld>
            <a:endParaRPr lang="en-US" dirty="0"/>
          </a:p>
        </p:txBody>
      </p:sp>
      <p:sp>
        <p:nvSpPr>
          <p:cNvPr id="5" name="Footer Placeholder 4"/>
          <p:cNvSpPr>
            <a:spLocks noGrp="1"/>
          </p:cNvSpPr>
          <p:nvPr>
            <p:ph type="ftr" sz="quarter" idx="11"/>
          </p:nvPr>
        </p:nvSpPr>
        <p:spPr/>
        <p:txBody>
          <a:bodyPr/>
          <a:lstStyle/>
          <a:p>
            <a:r>
              <a:rPr lang="en-US" noProof="0"/>
              <a:t>Add a footer</a:t>
            </a:r>
            <a:endParaRPr lang="en-US" noProof="0" dirty="0"/>
          </a:p>
        </p:txBody>
      </p:sp>
      <p:sp>
        <p:nvSpPr>
          <p:cNvPr id="6" name="Slide Number Placeholder 5"/>
          <p:cNvSpPr>
            <a:spLocks noGrp="1"/>
          </p:cNvSpPr>
          <p:nvPr>
            <p:ph type="sldNum" sz="quarter" idx="12"/>
          </p:nvPr>
        </p:nvSpPr>
        <p:spPr/>
        <p:txBody>
          <a:bodyPr/>
          <a:lstStyle/>
          <a:p>
            <a:fld id="{19B51A1E-902D-48AF-9020-955120F399B6}" type="slidenum">
              <a:rPr lang="en-US" noProof="0" smtClean="0"/>
              <a:pPr/>
              <a:t>‹#›</a:t>
            </a:fld>
            <a:endParaRPr lang="en-US" noProof="0"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289523441"/>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64C608-40B1-4030-A28D-5B74BC98ADCE}" type="datetimeFigureOut">
              <a:rPr lang="en-US" smtClean="0"/>
              <a:t>9/3/2025</a:t>
            </a:fld>
            <a:endParaRPr lang="en-US" dirty="0"/>
          </a:p>
        </p:txBody>
      </p:sp>
      <p:sp>
        <p:nvSpPr>
          <p:cNvPr id="5" name="Footer Placeholder 4"/>
          <p:cNvSpPr>
            <a:spLocks noGrp="1"/>
          </p:cNvSpPr>
          <p:nvPr>
            <p:ph type="ftr" sz="quarter" idx="11"/>
          </p:nvPr>
        </p:nvSpPr>
        <p:spPr/>
        <p:txBody>
          <a:bodyPr/>
          <a:lstStyle/>
          <a:p>
            <a:r>
              <a:rPr lang="en-US" noProof="0"/>
              <a:t>Add a footer</a:t>
            </a:r>
            <a:endParaRPr lang="en-US" noProof="0" dirty="0"/>
          </a:p>
        </p:txBody>
      </p:sp>
      <p:sp>
        <p:nvSpPr>
          <p:cNvPr id="6" name="Slide Number Placeholder 5"/>
          <p:cNvSpPr>
            <a:spLocks noGrp="1"/>
          </p:cNvSpPr>
          <p:nvPr>
            <p:ph type="sldNum" sz="quarter" idx="12"/>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810811610"/>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smtClean="0"/>
              <a:t>9/3/2025</a:t>
            </a:fld>
            <a:endParaRPr lang="en-US" dirty="0"/>
          </a:p>
        </p:txBody>
      </p:sp>
      <p:sp>
        <p:nvSpPr>
          <p:cNvPr id="5" name="Footer Placeholder 4"/>
          <p:cNvSpPr>
            <a:spLocks noGrp="1"/>
          </p:cNvSpPr>
          <p:nvPr>
            <p:ph type="ftr" sz="quarter" idx="11"/>
          </p:nvPr>
        </p:nvSpPr>
        <p:spPr/>
        <p:txBody>
          <a:bodyPr/>
          <a:lstStyle/>
          <a:p>
            <a:r>
              <a:rPr lang="en-US" noProof="0"/>
              <a:t>Add a footer</a:t>
            </a:r>
            <a:endParaRPr lang="en-US" noProof="0" dirty="0"/>
          </a:p>
        </p:txBody>
      </p:sp>
      <p:sp>
        <p:nvSpPr>
          <p:cNvPr id="6" name="Slide Number Placeholder 5"/>
          <p:cNvSpPr>
            <a:spLocks noGrp="1"/>
          </p:cNvSpPr>
          <p:nvPr>
            <p:ph type="sldNum" sz="quarter" idx="12"/>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3136714280"/>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smtClean="0"/>
              <a:t>9/3/2025</a:t>
            </a:fld>
            <a:endParaRPr lang="en-US" dirty="0"/>
          </a:p>
        </p:txBody>
      </p:sp>
      <p:sp>
        <p:nvSpPr>
          <p:cNvPr id="5" name="Footer Placeholder 4"/>
          <p:cNvSpPr>
            <a:spLocks noGrp="1"/>
          </p:cNvSpPr>
          <p:nvPr>
            <p:ph type="ftr" sz="quarter" idx="11"/>
          </p:nvPr>
        </p:nvSpPr>
        <p:spPr/>
        <p:txBody>
          <a:bodyPr/>
          <a:lstStyle/>
          <a:p>
            <a:r>
              <a:rPr lang="en-US" noProof="0"/>
              <a:t>Add a footer</a:t>
            </a:r>
            <a:endParaRPr lang="en-US" noProof="0" dirty="0"/>
          </a:p>
        </p:txBody>
      </p:sp>
      <p:sp>
        <p:nvSpPr>
          <p:cNvPr id="6" name="Slide Number Placeholder 5"/>
          <p:cNvSpPr>
            <a:spLocks noGrp="1"/>
          </p:cNvSpPr>
          <p:nvPr>
            <p:ph type="sldNum" sz="quarter" idx="12"/>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1093226711"/>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Title Slide with Image">
    <p:bg>
      <p:bgPr>
        <a:solidFill>
          <a:schemeClr val="bg1">
            <a:lumMod val="95000"/>
          </a:schemeClr>
        </a:solidFill>
        <a:effectLst/>
      </p:bgPr>
    </p:bg>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0"/>
            <a:ext cx="9780588" cy="6804025"/>
          </a:xfrm>
          <a:solidFill>
            <a:schemeClr val="bg1">
              <a:lumMod val="85000"/>
            </a:schemeClr>
          </a:solidFill>
        </p:spPr>
        <p:txBody>
          <a:bodyPr tIns="1728000" anchor="t"/>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and Drop your Photo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3200400" y="2811053"/>
            <a:ext cx="8991600" cy="1261295"/>
          </a:xfrm>
          <a:solidFill>
            <a:schemeClr val="bg1"/>
          </a:solidFill>
        </p:spPr>
        <p:txBody>
          <a:bodyPr vert="horz" lIns="180000" tIns="180000" rIns="252000" bIns="180000" rtlCol="0" anchor="t">
            <a:noAutofit/>
          </a:bodyPr>
          <a:lstStyle>
            <a:lvl1pPr algn="r">
              <a:defRPr lang="en-ZA" sz="6000" b="1" spc="-300" dirty="0"/>
            </a:lvl1pPr>
          </a:lstStyle>
          <a:p>
            <a:pPr lvl="0" algn="r"/>
            <a:r>
              <a:rPr lang="en-US" noProof="0"/>
              <a:t>Click to edit presentation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3200400" y="4061039"/>
            <a:ext cx="6580188" cy="580921"/>
          </a:xfrm>
          <a:solidFill>
            <a:schemeClr val="tx1">
              <a:alpha val="80000"/>
            </a:schemeClr>
          </a:solidFill>
        </p:spPr>
        <p:txBody>
          <a:bodyPr vert="horz" lIns="180000" tIns="180000" rIns="180000" bIns="180000" rtlCol="0">
            <a:noAutofit/>
          </a:bodyPr>
          <a:lstStyle>
            <a:lvl1pPr marL="0" indent="0" algn="r">
              <a:buNone/>
              <a:defRPr lang="en-ZA" dirty="0">
                <a:solidFill>
                  <a:schemeClr val="bg1"/>
                </a:solidFill>
              </a:defRPr>
            </a:lvl1pPr>
          </a:lstStyle>
          <a:p>
            <a:pPr marL="266700" lvl="0" indent="-266700" algn="ctr"/>
            <a:r>
              <a:rPr lang="en-US" noProof="0"/>
              <a:t>Click to edit Master subtitle style</a:t>
            </a:r>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51DD44D8-4A8F-4693-B90A-166855B29D25}"/>
              </a:ext>
            </a:extLst>
          </p:cNvPr>
          <p:cNvSpPr/>
          <p:nvPr userDrawn="1"/>
        </p:nvSpPr>
        <p:spPr>
          <a:xfrm>
            <a:off x="9780588" y="269861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9252169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xt Image Layout 1">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6096000" y="-1"/>
            <a:ext cx="6096000" cy="6371351"/>
          </a:xfrm>
          <a:solidFill>
            <a:schemeClr val="bg1">
              <a:lumMod val="95000"/>
            </a:schemeClr>
          </a:solidFill>
        </p:spPr>
        <p:txBody>
          <a:bodyPr tIns="1584000" anchor="t"/>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7111800" y="3802899"/>
            <a:ext cx="4648200" cy="985000"/>
          </a:xfrm>
          <a:solidFill>
            <a:schemeClr val="bg1"/>
          </a:solidFill>
        </p:spPr>
        <p:txBody>
          <a:bodyPr lIns="180000" tIns="180000" rIns="180000" bIns="180000"/>
          <a:lstStyle>
            <a:lvl1pPr algn="r">
              <a:defRPr sz="6000" b="1" spc="-300">
                <a:solidFill>
                  <a:schemeClr val="tx1">
                    <a:lumMod val="75000"/>
                    <a:lumOff val="25000"/>
                  </a:schemeClr>
                </a:solidFill>
              </a:defRPr>
            </a:lvl1pPr>
          </a:lstStyle>
          <a:p>
            <a:r>
              <a:rPr lang="en-US" noProof="0"/>
              <a:t>Edit page title</a:t>
            </a:r>
          </a:p>
        </p:txBody>
      </p:sp>
      <p:sp>
        <p:nvSpPr>
          <p:cNvPr id="10" name="Subtitle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7111800" y="4787900"/>
            <a:ext cx="4648200" cy="1162800"/>
          </a:xfrm>
          <a:solidFill>
            <a:schemeClr val="tx1">
              <a:alpha val="80000"/>
            </a:schemeClr>
          </a:solidFill>
        </p:spPr>
        <p:txBody>
          <a:bodyPr lIns="180000" tIns="180000" rIns="180000" bIns="180000"/>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432000" y="2668686"/>
            <a:ext cx="5472000" cy="2999426"/>
          </a:xfrm>
        </p:spPr>
        <p:txBody>
          <a:bodyPr anchor="b"/>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8" name="Rectangle 7">
            <a:extLst>
              <a:ext uri="{FF2B5EF4-FFF2-40B4-BE49-F238E27FC236}">
                <a16:creationId xmlns:a16="http://schemas.microsoft.com/office/drawing/2014/main" id="{1508F53F-6AA2-4060-904A-BC90211DC043}"/>
              </a:ext>
            </a:extLst>
          </p:cNvPr>
          <p:cNvSpPr/>
          <p:nvPr userDrawn="1"/>
        </p:nvSpPr>
        <p:spPr>
          <a:xfrm>
            <a:off x="9348588" y="3700775"/>
            <a:ext cx="2411412" cy="1148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Tree>
    <p:extLst>
      <p:ext uri="{BB962C8B-B14F-4D97-AF65-F5344CB8AC3E}">
        <p14:creationId xmlns:p14="http://schemas.microsoft.com/office/powerpoint/2010/main" val="36651532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ext Image Layout 2">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0" y="-1"/>
            <a:ext cx="6096000" cy="6371351"/>
          </a:xfrm>
          <a:solidFill>
            <a:schemeClr val="bg1">
              <a:lumMod val="95000"/>
            </a:schemeClr>
          </a:solidFill>
        </p:spPr>
        <p:txBody>
          <a:bodyPr tIns="1584000" anchor="t"/>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5118100" y="1869795"/>
            <a:ext cx="6641900" cy="1124345"/>
          </a:xfrm>
          <a:solidFill>
            <a:schemeClr val="bg1">
              <a:lumMod val="95000"/>
            </a:schemeClr>
          </a:solidFill>
        </p:spPr>
        <p:txBody>
          <a:bodyPr lIns="180000" tIns="180000" rIns="180000" bIns="180000"/>
          <a:lstStyle>
            <a:lvl1pPr algn="l">
              <a:defRPr sz="6000" b="1" spc="-300">
                <a:solidFill>
                  <a:schemeClr val="tx1">
                    <a:lumMod val="75000"/>
                    <a:lumOff val="25000"/>
                  </a:schemeClr>
                </a:solidFill>
              </a:defRPr>
            </a:lvl1pPr>
          </a:lstStyle>
          <a:p>
            <a:r>
              <a:rPr lang="en-US" noProof="0"/>
              <a:t>Click to edit page title</a:t>
            </a:r>
          </a:p>
        </p:txBody>
      </p:sp>
      <p:sp>
        <p:nvSpPr>
          <p:cNvPr id="10" name="Subtitle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5118334" y="2994141"/>
            <a:ext cx="6641626" cy="590155"/>
          </a:xfrm>
          <a:solidFill>
            <a:schemeClr val="tx1">
              <a:alpha val="80000"/>
            </a:schemeClr>
          </a:solidFill>
        </p:spPr>
        <p:txBody>
          <a:bodyPr lIns="180000" tIns="180000" rIns="180000" bIns="180000"/>
          <a:lstStyle>
            <a:lvl1pPr marL="0" indent="0" algn="l">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6288000" y="3763648"/>
            <a:ext cx="5472000" cy="2428351"/>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8" name="Rectangle 7">
            <a:extLst>
              <a:ext uri="{FF2B5EF4-FFF2-40B4-BE49-F238E27FC236}">
                <a16:creationId xmlns:a16="http://schemas.microsoft.com/office/drawing/2014/main" id="{FA5285E0-8F27-49C4-AADF-92A3B72D41FD}"/>
              </a:ext>
            </a:extLst>
          </p:cNvPr>
          <p:cNvSpPr/>
          <p:nvPr userDrawn="1"/>
        </p:nvSpPr>
        <p:spPr>
          <a:xfrm>
            <a:off x="9775824" y="1762069"/>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Tree>
    <p:extLst>
      <p:ext uri="{BB962C8B-B14F-4D97-AF65-F5344CB8AC3E}">
        <p14:creationId xmlns:p14="http://schemas.microsoft.com/office/powerpoint/2010/main" val="3813555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smtClean="0"/>
              <a:t>9/3/2025</a:t>
            </a:fld>
            <a:endParaRPr lang="en-US" dirty="0"/>
          </a:p>
        </p:txBody>
      </p:sp>
      <p:sp>
        <p:nvSpPr>
          <p:cNvPr id="5" name="Footer Placeholder 4"/>
          <p:cNvSpPr>
            <a:spLocks noGrp="1"/>
          </p:cNvSpPr>
          <p:nvPr>
            <p:ph type="ftr" sz="quarter" idx="11"/>
          </p:nvPr>
        </p:nvSpPr>
        <p:spPr/>
        <p:txBody>
          <a:bodyPr/>
          <a:lstStyle/>
          <a:p>
            <a:r>
              <a:rPr lang="en-US" noProof="0"/>
              <a:t>Add a footer</a:t>
            </a:r>
            <a:endParaRPr lang="en-US" noProof="0" dirty="0"/>
          </a:p>
        </p:txBody>
      </p:sp>
      <p:sp>
        <p:nvSpPr>
          <p:cNvPr id="6" name="Slide Number Placeholder 5"/>
          <p:cNvSpPr>
            <a:spLocks noGrp="1"/>
          </p:cNvSpPr>
          <p:nvPr>
            <p:ph type="sldNum" sz="quarter" idx="12"/>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1287771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omparison with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9" name="Subtitle 2">
            <a:extLst>
              <a:ext uri="{FF2B5EF4-FFF2-40B4-BE49-F238E27FC236}">
                <a16:creationId xmlns:a16="http://schemas.microsoft.com/office/drawing/2014/main" id="{E4633398-8EC3-417B-BEA6-101D8F224678}"/>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mparison Left Placeholder 1">
            <a:extLst>
              <a:ext uri="{FF2B5EF4-FFF2-40B4-BE49-F238E27FC236}">
                <a16:creationId xmlns:a16="http://schemas.microsoft.com/office/drawing/2014/main" id="{9322B50D-6A7D-41C6-BA57-613BC231DF36}"/>
              </a:ext>
            </a:extLst>
          </p:cNvPr>
          <p:cNvSpPr>
            <a:spLocks noGrp="1"/>
          </p:cNvSpPr>
          <p:nvPr>
            <p:ph type="body" idx="1"/>
          </p:nvPr>
        </p:nvSpPr>
        <p:spPr>
          <a:xfrm>
            <a:off x="432000" y="2307689"/>
            <a:ext cx="5472000" cy="360000"/>
          </a:xfrm>
        </p:spPr>
        <p:txBody>
          <a:bodyPr anchor="t"/>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2">
            <a:extLst>
              <a:ext uri="{FF2B5EF4-FFF2-40B4-BE49-F238E27FC236}">
                <a16:creationId xmlns:a16="http://schemas.microsoft.com/office/drawing/2014/main" id="{9FD584DA-F775-47B8-A1D7-6556AD5FCBD2}"/>
              </a:ext>
            </a:extLst>
          </p:cNvPr>
          <p:cNvSpPr>
            <a:spLocks noGrp="1"/>
          </p:cNvSpPr>
          <p:nvPr>
            <p:ph sz="half" idx="2"/>
          </p:nvPr>
        </p:nvSpPr>
        <p:spPr>
          <a:xfrm>
            <a:off x="432000" y="2815037"/>
            <a:ext cx="5472000" cy="3376963"/>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Comparison Left Placeholder 2">
            <a:extLst>
              <a:ext uri="{FF2B5EF4-FFF2-40B4-BE49-F238E27FC236}">
                <a16:creationId xmlns:a16="http://schemas.microsoft.com/office/drawing/2014/main" id="{78A963F8-6F6E-440E-B3B3-DDE13C083A36}"/>
              </a:ext>
            </a:extLst>
          </p:cNvPr>
          <p:cNvSpPr>
            <a:spLocks noGrp="1"/>
          </p:cNvSpPr>
          <p:nvPr>
            <p:ph type="body" sz="quarter" idx="13"/>
          </p:nvPr>
        </p:nvSpPr>
        <p:spPr>
          <a:xfrm>
            <a:off x="6300000" y="2308214"/>
            <a:ext cx="5472000" cy="358775"/>
          </a:xfrm>
        </p:spPr>
        <p:txBody>
          <a:bodyPr/>
          <a:lstStyle>
            <a:lvl1pPr marL="0" indent="0">
              <a:buNone/>
              <a:defRPr sz="2400" b="1"/>
            </a:lvl1pPr>
          </a:lstStyle>
          <a:p>
            <a:pPr lvl="0"/>
            <a:r>
              <a:rPr lang="en-US" noProof="0"/>
              <a:t>Click to edit Master text styles</a:t>
            </a:r>
          </a:p>
        </p:txBody>
      </p:sp>
      <p:sp>
        <p:nvSpPr>
          <p:cNvPr id="8" name="Text Placeholder 4">
            <a:extLst>
              <a:ext uri="{FF2B5EF4-FFF2-40B4-BE49-F238E27FC236}">
                <a16:creationId xmlns:a16="http://schemas.microsoft.com/office/drawing/2014/main" id="{DF0A5256-B267-47DA-858A-0F3867CB6139}"/>
              </a:ext>
            </a:extLst>
          </p:cNvPr>
          <p:cNvSpPr>
            <a:spLocks noGrp="1"/>
          </p:cNvSpPr>
          <p:nvPr>
            <p:ph type="body" sz="quarter" idx="12"/>
          </p:nvPr>
        </p:nvSpPr>
        <p:spPr>
          <a:xfrm>
            <a:off x="6299887" y="2812214"/>
            <a:ext cx="5472113" cy="3379036"/>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646B8F99-FAB0-4B33-87ED-9FF46D11A907}"/>
              </a:ext>
            </a:extLst>
          </p:cNvPr>
          <p:cNvSpPr>
            <a:spLocks noGrp="1"/>
          </p:cNvSpPr>
          <p:nvPr>
            <p:ph type="ftr" sz="quarter" idx="14"/>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18733E7E-50D2-4F6C-9DF2-CF4C98C4B847}"/>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10" name="Rectangle 9" descr="Accent block left">
            <a:extLst>
              <a:ext uri="{FF2B5EF4-FFF2-40B4-BE49-F238E27FC236}">
                <a16:creationId xmlns:a16="http://schemas.microsoft.com/office/drawing/2014/main" id="{BBC0CAF5-0DE6-4BEA-824E-124A54A76AC6}"/>
              </a:ext>
              <a:ext uri="{C183D7F6-B498-43B3-948B-1728B52AA6E4}">
                <adec:decorative xmlns:adec="http://schemas.microsoft.com/office/drawing/2017/decorative" val="1"/>
              </a:ext>
            </a:extLst>
          </p:cNvPr>
          <p:cNvSpPr/>
          <p:nvPr userDrawn="1"/>
        </p:nvSpPr>
        <p:spPr>
          <a:xfrm>
            <a:off x="431800" y="2100317"/>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1" name="Rectangle 10" descr="Accent bar right&#10;">
            <a:extLst>
              <a:ext uri="{FF2B5EF4-FFF2-40B4-BE49-F238E27FC236}">
                <a16:creationId xmlns:a16="http://schemas.microsoft.com/office/drawing/2014/main" id="{ED008080-B2F5-441A-8B15-30AE86BBF943}"/>
              </a:ext>
              <a:ext uri="{C183D7F6-B498-43B3-948B-1728B52AA6E4}">
                <adec:decorative xmlns:adec="http://schemas.microsoft.com/office/drawing/2017/decorative" val="1"/>
              </a:ext>
            </a:extLst>
          </p:cNvPr>
          <p:cNvSpPr/>
          <p:nvPr userDrawn="1"/>
        </p:nvSpPr>
        <p:spPr>
          <a:xfrm>
            <a:off x="6299887" y="2100317"/>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Tree>
    <p:extLst>
      <p:ext uri="{BB962C8B-B14F-4D97-AF65-F5344CB8AC3E}">
        <p14:creationId xmlns:p14="http://schemas.microsoft.com/office/powerpoint/2010/main" val="23674666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and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US" noProof="0"/>
              <a:t>Click to edit page title</a:t>
            </a:r>
          </a:p>
        </p:txBody>
      </p:sp>
      <p:sp>
        <p:nvSpPr>
          <p:cNvPr id="5" name="Subtitle 2">
            <a:extLst>
              <a:ext uri="{FF2B5EF4-FFF2-40B4-BE49-F238E27FC236}">
                <a16:creationId xmlns:a16="http://schemas.microsoft.com/office/drawing/2014/main" id="{10727B06-56A8-44A2-B6C2-9ED183D107F3}"/>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Footer Placeholder 2">
            <a:extLst>
              <a:ext uri="{FF2B5EF4-FFF2-40B4-BE49-F238E27FC236}">
                <a16:creationId xmlns:a16="http://schemas.microsoft.com/office/drawing/2014/main" id="{08CCB8C2-B6A2-4C69-8D3A-57420A034BA4}"/>
              </a:ext>
            </a:extLst>
          </p:cNvPr>
          <p:cNvSpPr>
            <a:spLocks noGrp="1"/>
          </p:cNvSpPr>
          <p:nvPr>
            <p:ph type="ftr" sz="quarter" idx="12"/>
          </p:nvPr>
        </p:nvSpPr>
        <p:spPr/>
        <p:txBody>
          <a:bodyPr/>
          <a:lstStyle/>
          <a:p>
            <a:r>
              <a:rPr lang="en-US" noProof="0" dirty="0"/>
              <a:t>Add a footer</a:t>
            </a:r>
          </a:p>
        </p:txBody>
      </p:sp>
      <p:sp>
        <p:nvSpPr>
          <p:cNvPr id="4" name="Slide Number Placeholder 3">
            <a:extLst>
              <a:ext uri="{FF2B5EF4-FFF2-40B4-BE49-F238E27FC236}">
                <a16:creationId xmlns:a16="http://schemas.microsoft.com/office/drawing/2014/main" id="{853CF994-8B2C-443F-B695-7378DD360DAA}"/>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38321750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ank You">
    <p:bg>
      <p:bgPr>
        <a:solidFill>
          <a:schemeClr val="bg1">
            <a:lumMod val="95000"/>
          </a:schemeClr>
        </a:solidFill>
        <a:effectLst/>
      </p:bgPr>
    </p:bg>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0"/>
            <a:ext cx="9780102" cy="6804025"/>
          </a:xfrm>
          <a:solidFill>
            <a:schemeClr val="bg1">
              <a:lumMod val="85000"/>
            </a:schemeClr>
          </a:solidFill>
        </p:spPr>
        <p:txBody>
          <a:bodyPr tIns="0"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and Drop your Photo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8458200" y="2798354"/>
            <a:ext cx="3733800" cy="1013684"/>
          </a:xfrm>
          <a:solidFill>
            <a:schemeClr val="bg1"/>
          </a:solidFill>
        </p:spPr>
        <p:txBody>
          <a:bodyPr vert="horz" lIns="180000" tIns="180000" rIns="252000" bIns="180000" rtlCol="0" anchor="t">
            <a:noAutofit/>
          </a:bodyPr>
          <a:lstStyle>
            <a:lvl1pPr algn="r">
              <a:defRPr lang="en-ZA" sz="6000" b="1" spc="-300" dirty="0"/>
            </a:lvl1pPr>
          </a:lstStyle>
          <a:p>
            <a:pPr lvl="0" algn="r"/>
            <a:r>
              <a:rPr lang="en-US" noProof="0"/>
              <a:t>Thank You</a:t>
            </a:r>
          </a:p>
        </p:txBody>
      </p:sp>
      <p:sp>
        <p:nvSpPr>
          <p:cNvPr id="9" name="Text Placeholder 5">
            <a:extLst>
              <a:ext uri="{FF2B5EF4-FFF2-40B4-BE49-F238E27FC236}">
                <a16:creationId xmlns:a16="http://schemas.microsoft.com/office/drawing/2014/main" id="{52FA7FC9-E40E-4144-84E4-34E3722E9A6D}"/>
              </a:ext>
            </a:extLst>
          </p:cNvPr>
          <p:cNvSpPr>
            <a:spLocks noGrp="1"/>
          </p:cNvSpPr>
          <p:nvPr>
            <p:ph type="body" sz="quarter" idx="15" hasCustomPrompt="1"/>
          </p:nvPr>
        </p:nvSpPr>
        <p:spPr>
          <a:xfrm>
            <a:off x="8458200" y="3957705"/>
            <a:ext cx="2910342" cy="316800"/>
          </a:xfrm>
          <a:solidFill>
            <a:schemeClr val="tx1">
              <a:lumMod val="75000"/>
              <a:lumOff val="25000"/>
            </a:schemeClr>
          </a:solidFill>
        </p:spPr>
        <p:txBody>
          <a:bodyPr rIns="7200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Full Name</a:t>
            </a:r>
          </a:p>
        </p:txBody>
      </p:sp>
      <p:sp>
        <p:nvSpPr>
          <p:cNvPr id="10" name="Text Placeholder 6">
            <a:extLst>
              <a:ext uri="{FF2B5EF4-FFF2-40B4-BE49-F238E27FC236}">
                <a16:creationId xmlns:a16="http://schemas.microsoft.com/office/drawing/2014/main" id="{97289182-4FE6-4A18-9775-4588D5801CF6}"/>
              </a:ext>
            </a:extLst>
          </p:cNvPr>
          <p:cNvSpPr>
            <a:spLocks noGrp="1"/>
          </p:cNvSpPr>
          <p:nvPr>
            <p:ph type="body" sz="quarter" idx="16" hasCustomPrompt="1"/>
          </p:nvPr>
        </p:nvSpPr>
        <p:spPr>
          <a:xfrm>
            <a:off x="8458200" y="4306722"/>
            <a:ext cx="2910342" cy="316800"/>
          </a:xfrm>
          <a:solidFill>
            <a:schemeClr val="tx1">
              <a:lumMod val="75000"/>
              <a:lumOff val="25000"/>
            </a:schemeClr>
          </a:solidFill>
        </p:spPr>
        <p:txBody>
          <a:bodyPr rIns="7200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Phone Number</a:t>
            </a:r>
          </a:p>
        </p:txBody>
      </p:sp>
      <p:sp>
        <p:nvSpPr>
          <p:cNvPr id="11" name="Text Placeholder 7">
            <a:extLst>
              <a:ext uri="{FF2B5EF4-FFF2-40B4-BE49-F238E27FC236}">
                <a16:creationId xmlns:a16="http://schemas.microsoft.com/office/drawing/2014/main" id="{BD4E94C7-6CAF-4FEE-9E02-D3D3A2AC5EAF}"/>
              </a:ext>
            </a:extLst>
          </p:cNvPr>
          <p:cNvSpPr>
            <a:spLocks noGrp="1"/>
          </p:cNvSpPr>
          <p:nvPr>
            <p:ph type="body" sz="quarter" idx="17" hasCustomPrompt="1"/>
          </p:nvPr>
        </p:nvSpPr>
        <p:spPr>
          <a:xfrm>
            <a:off x="8458200" y="4655739"/>
            <a:ext cx="2910342" cy="316800"/>
          </a:xfrm>
          <a:solidFill>
            <a:schemeClr val="tx1">
              <a:lumMod val="75000"/>
              <a:lumOff val="25000"/>
            </a:schemeClr>
          </a:solidFill>
        </p:spPr>
        <p:txBody>
          <a:bodyPr rIns="7200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Email or Social Media Handle</a:t>
            </a:r>
          </a:p>
        </p:txBody>
      </p:sp>
      <p:sp>
        <p:nvSpPr>
          <p:cNvPr id="12" name="Text Placeholder 8">
            <a:extLst>
              <a:ext uri="{FF2B5EF4-FFF2-40B4-BE49-F238E27FC236}">
                <a16:creationId xmlns:a16="http://schemas.microsoft.com/office/drawing/2014/main" id="{0DE421A3-3C59-48FC-BC3B-007ADFBEB4FE}"/>
              </a:ext>
            </a:extLst>
          </p:cNvPr>
          <p:cNvSpPr>
            <a:spLocks noGrp="1"/>
          </p:cNvSpPr>
          <p:nvPr>
            <p:ph type="body" sz="quarter" idx="18" hasCustomPrompt="1"/>
          </p:nvPr>
        </p:nvSpPr>
        <p:spPr>
          <a:xfrm>
            <a:off x="8458200" y="5004756"/>
            <a:ext cx="2910342" cy="316800"/>
          </a:xfrm>
          <a:solidFill>
            <a:schemeClr val="tx1">
              <a:lumMod val="75000"/>
              <a:lumOff val="25000"/>
            </a:schemeClr>
          </a:solidFill>
        </p:spPr>
        <p:txBody>
          <a:bodyPr rIns="7200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Company Website</a:t>
            </a:r>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51DD44D8-4A8F-4693-B90A-166855B29D25}"/>
              </a:ext>
            </a:extLst>
          </p:cNvPr>
          <p:cNvSpPr/>
          <p:nvPr userDrawn="1"/>
        </p:nvSpPr>
        <p:spPr>
          <a:xfrm>
            <a:off x="8458200" y="2685912"/>
            <a:ext cx="3733800"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222FB6A7-1E80-487C-93E6-DCAA8751EF21}"/>
              </a:ext>
            </a:extLst>
          </p:cNvPr>
          <p:cNvSpPr>
            <a:spLocks noGrp="1"/>
          </p:cNvSpPr>
          <p:nvPr>
            <p:ph type="sldNum" sz="quarter" idx="20"/>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38374375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vider Slide 1">
    <p:bg>
      <p:bgPr>
        <a:solidFill>
          <a:schemeClr val="bg1">
            <a:lumMod val="95000"/>
          </a:schemeClr>
        </a:solidFill>
        <a:effectLst/>
      </p:bgPr>
    </p:bg>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0"/>
            <a:ext cx="9780588" cy="6371351"/>
          </a:xfrm>
          <a:solidFill>
            <a:schemeClr val="bg1">
              <a:lumMod val="85000"/>
            </a:schemeClr>
          </a:solidFill>
        </p:spPr>
        <p:txBody>
          <a:bodyPr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and Drop </a:t>
            </a:r>
            <a:br>
              <a:rPr lang="en-US" noProof="0" dirty="0"/>
            </a:br>
            <a:r>
              <a:rPr lang="en-US" noProof="0" dirty="0"/>
              <a:t>your Photo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6235700" y="2204792"/>
            <a:ext cx="5956300" cy="1944000"/>
          </a:xfrm>
          <a:solidFill>
            <a:schemeClr val="bg1"/>
          </a:solidFill>
        </p:spPr>
        <p:txBody>
          <a:bodyPr vert="horz" lIns="180000" tIns="180000" rIns="252000" bIns="180000" rtlCol="0" anchor="t">
            <a:noAutofit/>
          </a:bodyPr>
          <a:lstStyle>
            <a:lvl1pPr algn="r">
              <a:defRPr lang="en-ZA" sz="6000" b="1" spc="-300" dirty="0"/>
            </a:lvl1pPr>
          </a:lstStyle>
          <a:p>
            <a:pPr lvl="0" algn="r"/>
            <a:r>
              <a:rPr lang="en-US" noProof="0"/>
              <a:t>Click to edit section divider</a:t>
            </a:r>
          </a:p>
        </p:txBody>
      </p:sp>
      <p:sp>
        <p:nvSpPr>
          <p:cNvPr id="7" name="Subtitle 2">
            <a:extLst>
              <a:ext uri="{FF2B5EF4-FFF2-40B4-BE49-F238E27FC236}">
                <a16:creationId xmlns:a16="http://schemas.microsoft.com/office/drawing/2014/main" id="{9E4D4535-D519-40ED-B8A4-2EA1276BB652}"/>
              </a:ext>
            </a:extLst>
          </p:cNvPr>
          <p:cNvSpPr>
            <a:spLocks noGrp="1"/>
          </p:cNvSpPr>
          <p:nvPr>
            <p:ph type="body" sz="quarter" idx="13" hasCustomPrompt="1"/>
          </p:nvPr>
        </p:nvSpPr>
        <p:spPr>
          <a:xfrm>
            <a:off x="6235700" y="4148860"/>
            <a:ext cx="5956300" cy="1100565"/>
          </a:xfrm>
          <a:solidFill>
            <a:schemeClr val="tx1">
              <a:alpha val="80000"/>
            </a:schemeClr>
          </a:solidFill>
        </p:spPr>
        <p:txBody>
          <a:bodyPr lIns="180000" tIns="180000" rIns="252000" bIns="180000"/>
          <a:lstStyle>
            <a:lvl1pPr marL="0" indent="0" algn="r">
              <a:buNone/>
              <a:defRPr sz="1800">
                <a:solidFill>
                  <a:schemeClr val="bg1"/>
                </a:solidFill>
              </a:defRPr>
            </a:lvl1pPr>
            <a:lvl2pPr marL="266700" indent="0" algn="r">
              <a:buNone/>
              <a:defRPr sz="1800">
                <a:solidFill>
                  <a:schemeClr val="bg1"/>
                </a:solidFill>
              </a:defRPr>
            </a:lvl2pPr>
            <a:lvl3pPr marL="542925" indent="0" algn="r">
              <a:buNone/>
              <a:defRPr sz="1800">
                <a:solidFill>
                  <a:schemeClr val="bg1"/>
                </a:solidFill>
              </a:defRPr>
            </a:lvl3pPr>
            <a:lvl4pPr marL="809625" indent="0" algn="r">
              <a:buNone/>
              <a:defRPr sz="1800">
                <a:solidFill>
                  <a:schemeClr val="bg1"/>
                </a:solidFill>
              </a:defRPr>
            </a:lvl4pPr>
            <a:lvl5pPr marL="1076325" indent="0" algn="r">
              <a:buNone/>
              <a:defRPr sz="1800">
                <a:solidFill>
                  <a:schemeClr val="bg1"/>
                </a:solidFill>
              </a:defRPr>
            </a:lvl5pPr>
          </a:lstStyle>
          <a:p>
            <a:pPr lvl="0"/>
            <a:r>
              <a:rPr lang="en-US" noProof="0"/>
              <a:t>Click to edit Master subtitle style</a:t>
            </a:r>
          </a:p>
        </p:txBody>
      </p:sp>
      <p:sp>
        <p:nvSpPr>
          <p:cNvPr id="4" name="Footer Placeholder 3">
            <a:extLst>
              <a:ext uri="{FF2B5EF4-FFF2-40B4-BE49-F238E27FC236}">
                <a16:creationId xmlns:a16="http://schemas.microsoft.com/office/drawing/2014/main" id="{6816FE98-6A12-44EC-8485-8B5EFABDF9B2}"/>
              </a:ext>
            </a:extLst>
          </p:cNvPr>
          <p:cNvSpPr>
            <a:spLocks noGrp="1"/>
          </p:cNvSpPr>
          <p:nvPr>
            <p:ph type="ftr" sz="quarter" idx="11"/>
          </p:nvPr>
        </p:nvSpPr>
        <p:spPr/>
        <p:txBody>
          <a:bodyPr/>
          <a:lstStyle/>
          <a:p>
            <a:r>
              <a:rPr lang="en-US" noProof="0" dirty="0"/>
              <a:t>Add a footer</a:t>
            </a:r>
          </a:p>
        </p:txBody>
      </p:sp>
      <p:sp>
        <p:nvSpPr>
          <p:cNvPr id="8" name="Rectangle 7">
            <a:extLst>
              <a:ext uri="{FF2B5EF4-FFF2-40B4-BE49-F238E27FC236}">
                <a16:creationId xmlns:a16="http://schemas.microsoft.com/office/drawing/2014/main" id="{51DD44D8-4A8F-4693-B90A-166855B29D25}"/>
              </a:ext>
            </a:extLst>
          </p:cNvPr>
          <p:cNvSpPr/>
          <p:nvPr userDrawn="1"/>
        </p:nvSpPr>
        <p:spPr>
          <a:xfrm>
            <a:off x="9780588" y="524778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F50EF489-F21B-4E7C-9A44-D3CC8DC34F5F}"/>
              </a:ext>
            </a:extLst>
          </p:cNvPr>
          <p:cNvSpPr>
            <a:spLocks noGrp="1"/>
          </p:cNvSpPr>
          <p:nvPr>
            <p:ph type="sldNum" sz="quarter" idx="12"/>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4371590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vier Slide 2">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2411412" y="0"/>
            <a:ext cx="9780588" cy="6371351"/>
          </a:xfrm>
          <a:solidFill>
            <a:schemeClr val="bg1">
              <a:lumMod val="85000"/>
            </a:schemeClr>
          </a:solidFill>
        </p:spPr>
        <p:txBody>
          <a:bodyPr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and Drop </a:t>
            </a:r>
            <a:br>
              <a:rPr lang="en-US" noProof="0" dirty="0"/>
            </a:br>
            <a:r>
              <a:rPr lang="en-US" noProof="0" dirty="0"/>
              <a:t>your Photo Here</a:t>
            </a:r>
          </a:p>
        </p:txBody>
      </p:sp>
      <p:sp>
        <p:nvSpPr>
          <p:cNvPr id="3" name="Title 1">
            <a:extLst>
              <a:ext uri="{FF2B5EF4-FFF2-40B4-BE49-F238E27FC236}">
                <a16:creationId xmlns:a16="http://schemas.microsoft.com/office/drawing/2014/main" id="{E473AB13-DFF9-4538-9907-E261659E0E01}"/>
              </a:ext>
            </a:extLst>
          </p:cNvPr>
          <p:cNvSpPr>
            <a:spLocks noGrp="1"/>
          </p:cNvSpPr>
          <p:nvPr>
            <p:ph type="title" hasCustomPrompt="1"/>
          </p:nvPr>
        </p:nvSpPr>
        <p:spPr>
          <a:xfrm>
            <a:off x="-1700" y="2156226"/>
            <a:ext cx="5958000" cy="1958400"/>
          </a:xfrm>
          <a:solidFill>
            <a:schemeClr val="bg1"/>
          </a:solidFill>
        </p:spPr>
        <p:txBody>
          <a:bodyPr lIns="252000" tIns="180000" rIns="180000" bIns="180000"/>
          <a:lstStyle>
            <a:lvl1pPr>
              <a:defRPr sz="6000" b="1" spc="-300">
                <a:solidFill>
                  <a:schemeClr val="tx1">
                    <a:lumMod val="75000"/>
                    <a:lumOff val="25000"/>
                  </a:schemeClr>
                </a:solidFill>
                <a:latin typeface="+mj-lt"/>
              </a:defRPr>
            </a:lvl1pPr>
          </a:lstStyle>
          <a:p>
            <a:r>
              <a:rPr lang="en-US" noProof="0"/>
              <a:t>Click to edit section divider</a:t>
            </a:r>
          </a:p>
        </p:txBody>
      </p:sp>
      <p:sp>
        <p:nvSpPr>
          <p:cNvPr id="7" name="Subtitle 2">
            <a:extLst>
              <a:ext uri="{FF2B5EF4-FFF2-40B4-BE49-F238E27FC236}">
                <a16:creationId xmlns:a16="http://schemas.microsoft.com/office/drawing/2014/main" id="{9E4D4535-D519-40ED-B8A4-2EA1276BB652}"/>
              </a:ext>
            </a:extLst>
          </p:cNvPr>
          <p:cNvSpPr>
            <a:spLocks noGrp="1"/>
          </p:cNvSpPr>
          <p:nvPr>
            <p:ph type="body" sz="quarter" idx="13" hasCustomPrompt="1"/>
          </p:nvPr>
        </p:nvSpPr>
        <p:spPr>
          <a:xfrm>
            <a:off x="0" y="4110760"/>
            <a:ext cx="5956300" cy="1100565"/>
          </a:xfrm>
          <a:solidFill>
            <a:schemeClr val="tx1">
              <a:alpha val="80000"/>
            </a:schemeClr>
          </a:solidFill>
        </p:spPr>
        <p:txBody>
          <a:bodyPr lIns="252000" tIns="180000" rIns="180000" bIns="180000"/>
          <a:lstStyle>
            <a:lvl1pPr marL="0" indent="0" algn="l">
              <a:buNone/>
              <a:defRPr sz="1800">
                <a:solidFill>
                  <a:schemeClr val="bg1"/>
                </a:solidFill>
              </a:defRPr>
            </a:lvl1pPr>
            <a:lvl2pPr marL="266700" indent="0" algn="r">
              <a:buNone/>
              <a:defRPr sz="1800">
                <a:solidFill>
                  <a:schemeClr val="bg1"/>
                </a:solidFill>
              </a:defRPr>
            </a:lvl2pPr>
            <a:lvl3pPr marL="542925" indent="0" algn="r">
              <a:buNone/>
              <a:defRPr sz="1800">
                <a:solidFill>
                  <a:schemeClr val="bg1"/>
                </a:solidFill>
              </a:defRPr>
            </a:lvl3pPr>
            <a:lvl4pPr marL="809625" indent="0" algn="r">
              <a:buNone/>
              <a:defRPr sz="1800">
                <a:solidFill>
                  <a:schemeClr val="bg1"/>
                </a:solidFill>
              </a:defRPr>
            </a:lvl4pPr>
            <a:lvl5pPr marL="1076325" indent="0" algn="r">
              <a:buNone/>
              <a:defRPr sz="1800">
                <a:solidFill>
                  <a:schemeClr val="bg1"/>
                </a:solidFill>
              </a:defRPr>
            </a:lvl5pPr>
          </a:lstStyle>
          <a:p>
            <a:pPr lvl="0"/>
            <a:r>
              <a:rPr lang="en-US" noProof="0"/>
              <a:t>Click to edit Master subtitle style</a:t>
            </a:r>
          </a:p>
        </p:txBody>
      </p:sp>
      <p:sp>
        <p:nvSpPr>
          <p:cNvPr id="4" name="Footer Placeholder 3">
            <a:extLst>
              <a:ext uri="{FF2B5EF4-FFF2-40B4-BE49-F238E27FC236}">
                <a16:creationId xmlns:a16="http://schemas.microsoft.com/office/drawing/2014/main" id="{6816FE98-6A12-44EC-8485-8B5EFABDF9B2}"/>
              </a:ext>
            </a:extLst>
          </p:cNvPr>
          <p:cNvSpPr>
            <a:spLocks noGrp="1"/>
          </p:cNvSpPr>
          <p:nvPr>
            <p:ph type="ftr" sz="quarter" idx="11"/>
          </p:nvPr>
        </p:nvSpPr>
        <p:spPr/>
        <p:txBody>
          <a:bodyPr/>
          <a:lstStyle/>
          <a:p>
            <a:r>
              <a:rPr lang="en-US" noProof="0" dirty="0"/>
              <a:t>Add a footer</a:t>
            </a:r>
          </a:p>
        </p:txBody>
      </p:sp>
      <p:sp>
        <p:nvSpPr>
          <p:cNvPr id="8" name="Rectangle 7">
            <a:extLst>
              <a:ext uri="{FF2B5EF4-FFF2-40B4-BE49-F238E27FC236}">
                <a16:creationId xmlns:a16="http://schemas.microsoft.com/office/drawing/2014/main" id="{51DD44D8-4A8F-4693-B90A-166855B29D25}"/>
              </a:ext>
            </a:extLst>
          </p:cNvPr>
          <p:cNvSpPr/>
          <p:nvPr userDrawn="1"/>
        </p:nvSpPr>
        <p:spPr>
          <a:xfrm>
            <a:off x="0" y="5209682"/>
            <a:ext cx="2411412"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F50EF489-F21B-4E7C-9A44-D3CC8DC34F5F}"/>
              </a:ext>
            </a:extLst>
          </p:cNvPr>
          <p:cNvSpPr>
            <a:spLocks noGrp="1"/>
          </p:cNvSpPr>
          <p:nvPr>
            <p:ph type="sldNum" sz="quarter" idx="12"/>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2828585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0" y="1"/>
            <a:ext cx="12192000" cy="6371350"/>
          </a:xfrm>
          <a:solidFill>
            <a:schemeClr val="bg1">
              <a:lumMod val="85000"/>
            </a:schemeClr>
          </a:solidFill>
        </p:spPr>
        <p:txBody>
          <a:bodyPr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hasCustomPrompt="1"/>
          </p:nvPr>
        </p:nvSpPr>
        <p:spPr>
          <a:xfrm>
            <a:off x="6096000" y="5359400"/>
            <a:ext cx="5664000" cy="565899"/>
          </a:xfrm>
          <a:solidFill>
            <a:schemeClr val="tx1"/>
          </a:solidFill>
        </p:spPr>
        <p:txBody>
          <a:bodyPr lIns="180000" tIns="180000" rIns="180000" bIns="180000" anchor="ctr"/>
          <a:lstStyle>
            <a:lvl1pPr marL="0" indent="0" algn="r">
              <a:buNone/>
              <a:defRPr>
                <a:solidFill>
                  <a:schemeClr val="bg1"/>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Enter your caption</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2" name="Slide Number Placeholder 1">
            <a:extLst>
              <a:ext uri="{FF2B5EF4-FFF2-40B4-BE49-F238E27FC236}">
                <a16:creationId xmlns:a16="http://schemas.microsoft.com/office/drawing/2014/main" id="{8B3D119C-DBF5-4B4F-BE38-7BD7B5C8A5D0}"/>
              </a:ext>
            </a:extLst>
          </p:cNvPr>
          <p:cNvSpPr>
            <a:spLocks noGrp="1"/>
          </p:cNvSpPr>
          <p:nvPr>
            <p:ph type="sldNum" sz="quarter" idx="15"/>
          </p:nvPr>
        </p:nvSpPr>
        <p:spPr/>
        <p:txBody>
          <a:bodyPr/>
          <a:lstStyle/>
          <a:p>
            <a:fld id="{19B51A1E-902D-48AF-9020-955120F399B6}" type="slidenum">
              <a:rPr lang="en-US" noProof="0" smtClean="0"/>
              <a:pPr/>
              <a:t>‹#›</a:t>
            </a:fld>
            <a:endParaRPr lang="en-US" noProof="0" dirty="0"/>
          </a:p>
        </p:txBody>
      </p:sp>
      <p:sp>
        <p:nvSpPr>
          <p:cNvPr id="5" name="Title 4">
            <a:extLst>
              <a:ext uri="{FF2B5EF4-FFF2-40B4-BE49-F238E27FC236}">
                <a16:creationId xmlns:a16="http://schemas.microsoft.com/office/drawing/2014/main" id="{7F8E7C83-06D7-4C5B-85B7-0E5713B4FAB3}"/>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19877846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US" noProof="0"/>
              <a:t>Click to edit page title</a:t>
            </a:r>
          </a:p>
        </p:txBody>
      </p:sp>
      <p:sp>
        <p:nvSpPr>
          <p:cNvPr id="7" name="Subtitle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E8FE0EB3-0FF4-4285-B9D3-90A5751B7BBF}"/>
              </a:ext>
            </a:extLst>
          </p:cNvPr>
          <p:cNvSpPr>
            <a:spLocks noGrp="1"/>
          </p:cNvSpPr>
          <p:nvPr>
            <p:ph type="ftr" sz="quarter" idx="12"/>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17345016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7" name="Subtitle 2">
            <a:extLst>
              <a:ext uri="{FF2B5EF4-FFF2-40B4-BE49-F238E27FC236}">
                <a16:creationId xmlns:a16="http://schemas.microsoft.com/office/drawing/2014/main" id="{7DEBF36F-ADC5-48FF-BFAF-3BED06924FD3}"/>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432000" y="1512000"/>
            <a:ext cx="5472000" cy="468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4">
            <a:extLst>
              <a:ext uri="{FF2B5EF4-FFF2-40B4-BE49-F238E27FC236}">
                <a16:creationId xmlns:a16="http://schemas.microsoft.com/office/drawing/2014/main" id="{7867C73D-EE16-41D1-B7CE-A35C765E3B8D}"/>
              </a:ext>
            </a:extLst>
          </p:cNvPr>
          <p:cNvSpPr>
            <a:spLocks noGrp="1"/>
          </p:cNvSpPr>
          <p:nvPr>
            <p:ph type="body" sz="quarter" idx="12"/>
          </p:nvPr>
        </p:nvSpPr>
        <p:spPr>
          <a:xfrm>
            <a:off x="6299887" y="1511250"/>
            <a:ext cx="5472113" cy="468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8915521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9" name="Subtitle 2">
            <a:extLst>
              <a:ext uri="{FF2B5EF4-FFF2-40B4-BE49-F238E27FC236}">
                <a16:creationId xmlns:a16="http://schemas.microsoft.com/office/drawing/2014/main" id="{F94EB5D3-F8CB-4E76-8D7E-FF441818EECB}"/>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512000"/>
            <a:ext cx="3600000" cy="467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a:extLst>
              <a:ext uri="{FF2B5EF4-FFF2-40B4-BE49-F238E27FC236}">
                <a16:creationId xmlns:a16="http://schemas.microsoft.com/office/drawing/2014/main" id="{16A38E24-EB1C-472F-B631-5DF32F9C4CF5}"/>
              </a:ext>
            </a:extLst>
          </p:cNvPr>
          <p:cNvSpPr>
            <a:spLocks noGrp="1"/>
          </p:cNvSpPr>
          <p:nvPr>
            <p:ph type="body" sz="quarter" idx="12"/>
          </p:nvPr>
        </p:nvSpPr>
        <p:spPr>
          <a:xfrm>
            <a:off x="4301550" y="1511476"/>
            <a:ext cx="3600450" cy="4679249"/>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5">
            <a:extLst>
              <a:ext uri="{FF2B5EF4-FFF2-40B4-BE49-F238E27FC236}">
                <a16:creationId xmlns:a16="http://schemas.microsoft.com/office/drawing/2014/main" id="{5B4A252E-78C9-4F76-98A4-A4B580AD072A}"/>
              </a:ext>
            </a:extLst>
          </p:cNvPr>
          <p:cNvSpPr>
            <a:spLocks noGrp="1"/>
          </p:cNvSpPr>
          <p:nvPr>
            <p:ph type="body" sz="quarter" idx="13"/>
          </p:nvPr>
        </p:nvSpPr>
        <p:spPr>
          <a:xfrm>
            <a:off x="8171550" y="1511475"/>
            <a:ext cx="3600450" cy="46792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6D4BCA97-F31B-451D-82F8-6E000DF2118A}"/>
              </a:ext>
            </a:extLst>
          </p:cNvPr>
          <p:cNvSpPr>
            <a:spLocks noGrp="1"/>
          </p:cNvSpPr>
          <p:nvPr>
            <p:ph type="ftr" sz="quarter" idx="14"/>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0817AAC4-A657-4D75-A527-0307AFF2B17B}"/>
              </a:ext>
            </a:extLst>
          </p:cNvPr>
          <p:cNvSpPr>
            <a:spLocks noGrp="1"/>
          </p:cNvSpPr>
          <p:nvPr>
            <p:ph type="sldNum" sz="quarter" idx="15"/>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6543880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10" name="Subtitle 2">
            <a:extLst>
              <a:ext uri="{FF2B5EF4-FFF2-40B4-BE49-F238E27FC236}">
                <a16:creationId xmlns:a16="http://schemas.microsoft.com/office/drawing/2014/main" id="{9D7ACCB5-9A86-4F46-89E2-B79F48C9EC1D}"/>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512000"/>
            <a:ext cx="2160000" cy="467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p:nvPr>
        </p:nvSpPr>
        <p:spPr>
          <a:xfrm>
            <a:off x="2726412" y="1512000"/>
            <a:ext cx="2160588" cy="46792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5">
            <a:extLst>
              <a:ext uri="{FF2B5EF4-FFF2-40B4-BE49-F238E27FC236}">
                <a16:creationId xmlns:a16="http://schemas.microsoft.com/office/drawing/2014/main" id="{6A983D98-E0AB-429A-9EC2-B50D4216D691}"/>
              </a:ext>
            </a:extLst>
          </p:cNvPr>
          <p:cNvSpPr>
            <a:spLocks noGrp="1"/>
          </p:cNvSpPr>
          <p:nvPr>
            <p:ph type="body" sz="quarter" idx="13"/>
          </p:nvPr>
        </p:nvSpPr>
        <p:spPr>
          <a:xfrm>
            <a:off x="5021412" y="1512000"/>
            <a:ext cx="2160588" cy="46792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6">
            <a:extLst>
              <a:ext uri="{FF2B5EF4-FFF2-40B4-BE49-F238E27FC236}">
                <a16:creationId xmlns:a16="http://schemas.microsoft.com/office/drawing/2014/main" id="{755213BF-EF6D-45DC-A01B-DE6C2F23A6D2}"/>
              </a:ext>
            </a:extLst>
          </p:cNvPr>
          <p:cNvSpPr>
            <a:spLocks noGrp="1"/>
          </p:cNvSpPr>
          <p:nvPr>
            <p:ph type="body" sz="quarter" idx="14"/>
          </p:nvPr>
        </p:nvSpPr>
        <p:spPr>
          <a:xfrm>
            <a:off x="7316412" y="1507535"/>
            <a:ext cx="2160588" cy="46792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Text Placeholder 7">
            <a:extLst>
              <a:ext uri="{FF2B5EF4-FFF2-40B4-BE49-F238E27FC236}">
                <a16:creationId xmlns:a16="http://schemas.microsoft.com/office/drawing/2014/main" id="{77D6BBBA-F4A3-45D4-91BC-A405FFDC7C3D}"/>
              </a:ext>
            </a:extLst>
          </p:cNvPr>
          <p:cNvSpPr>
            <a:spLocks noGrp="1"/>
          </p:cNvSpPr>
          <p:nvPr>
            <p:ph type="body" sz="quarter" idx="15"/>
          </p:nvPr>
        </p:nvSpPr>
        <p:spPr>
          <a:xfrm>
            <a:off x="9611412" y="1507535"/>
            <a:ext cx="2160588" cy="468371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2D09234E-176D-4BBF-9391-7B6F018C51AB}"/>
              </a:ext>
            </a:extLst>
          </p:cNvPr>
          <p:cNvSpPr>
            <a:spLocks noGrp="1"/>
          </p:cNvSpPr>
          <p:nvPr>
            <p:ph type="ftr" sz="quarter" idx="16"/>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009ABD5E-B8F1-4246-B167-09138760AD7D}"/>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974837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F822A4-8DA6-4447-9B1F-C5DB58435268}" type="datetimeFigureOut">
              <a:rPr lang="en-US" smtClean="0"/>
              <a:t>9/3/2025</a:t>
            </a:fld>
            <a:endParaRPr lang="en-US" dirty="0"/>
          </a:p>
        </p:txBody>
      </p:sp>
      <p:sp>
        <p:nvSpPr>
          <p:cNvPr id="5" name="Footer Placeholder 4"/>
          <p:cNvSpPr>
            <a:spLocks noGrp="1"/>
          </p:cNvSpPr>
          <p:nvPr>
            <p:ph type="ftr" sz="quarter" idx="11"/>
          </p:nvPr>
        </p:nvSpPr>
        <p:spPr/>
        <p:txBody>
          <a:bodyPr/>
          <a:lstStyle/>
          <a:p>
            <a:r>
              <a:rPr lang="en-US" noProof="0"/>
              <a:t>Add a footer</a:t>
            </a:r>
            <a:endParaRPr lang="en-US" noProof="0" dirty="0"/>
          </a:p>
        </p:txBody>
      </p:sp>
      <p:sp>
        <p:nvSpPr>
          <p:cNvPr id="6" name="Slide Number Placeholder 5"/>
          <p:cNvSpPr>
            <a:spLocks noGrp="1"/>
          </p:cNvSpPr>
          <p:nvPr>
            <p:ph type="sldNum" sz="quarter" idx="12"/>
          </p:nvPr>
        </p:nvSpPr>
        <p:spPr/>
        <p:txBody>
          <a:bodyPr/>
          <a:lstStyle/>
          <a:p>
            <a:fld id="{19B51A1E-902D-48AF-9020-955120F399B6}" type="slidenum">
              <a:rPr lang="en-US" noProof="0" smtClean="0"/>
              <a:pPr/>
              <a:t>‹#›</a:t>
            </a:fld>
            <a:endParaRPr lang="en-US" noProof="0" dirty="0"/>
          </a:p>
        </p:txBody>
      </p:sp>
      <p:sp>
        <p:nvSpPr>
          <p:cNvPr id="7" name="Rectangle 6">
            <a:extLst>
              <a:ext uri="{FF2B5EF4-FFF2-40B4-BE49-F238E27FC236}">
                <a16:creationId xmlns:a16="http://schemas.microsoft.com/office/drawing/2014/main" id="{6A667148-057A-AFB6-AF87-EAE16A1A0456}"/>
              </a:ext>
            </a:extLst>
          </p:cNvPr>
          <p:cNvSpPr/>
          <p:nvPr userDrawn="1"/>
        </p:nvSpPr>
        <p:spPr>
          <a:xfrm>
            <a:off x="0" y="5209682"/>
            <a:ext cx="2411412"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8" name="Rectangle 7">
            <a:extLst>
              <a:ext uri="{FF2B5EF4-FFF2-40B4-BE49-F238E27FC236}">
                <a16:creationId xmlns:a16="http://schemas.microsoft.com/office/drawing/2014/main" id="{88EB218E-D668-627D-A4DB-CF9AEC94444E}"/>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id="{A3C89757-8F98-7912-5F24-DBFE7F378AE4}"/>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ectangle 9">
            <a:extLst>
              <a:ext uri="{FF2B5EF4-FFF2-40B4-BE49-F238E27FC236}">
                <a16:creationId xmlns:a16="http://schemas.microsoft.com/office/drawing/2014/main" id="{9A116C89-F9A5-BE03-153F-F7216AD95264}"/>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6649713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3200400" y="2811053"/>
            <a:ext cx="8991600" cy="1261295"/>
          </a:xfrm>
          <a:solidFill>
            <a:schemeClr val="bg1"/>
          </a:solidFill>
        </p:spPr>
        <p:txBody>
          <a:bodyPr vert="horz" lIns="180000" tIns="180000" rIns="252000" bIns="180000" rtlCol="0" anchor="t">
            <a:noAutofit/>
          </a:bodyPr>
          <a:lstStyle>
            <a:lvl1pPr algn="r">
              <a:defRPr lang="en-ZA" sz="6000" b="1" spc="-300" dirty="0"/>
            </a:lvl1pPr>
          </a:lstStyle>
          <a:p>
            <a:pPr lvl="0" algn="r"/>
            <a:r>
              <a:rPr lang="en-US" noProof="0"/>
              <a:t>Click to edit presentation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3200400" y="4061039"/>
            <a:ext cx="6580188" cy="580921"/>
          </a:xfrm>
          <a:solidFill>
            <a:schemeClr val="tx1">
              <a:alpha val="80000"/>
            </a:schemeClr>
          </a:solidFill>
        </p:spPr>
        <p:txBody>
          <a:bodyPr vert="horz" lIns="180000" tIns="180000" rIns="180000" bIns="180000" rtlCol="0">
            <a:noAutofit/>
          </a:bodyPr>
          <a:lstStyle>
            <a:lvl1pPr marL="0" indent="0" algn="r">
              <a:buNone/>
              <a:defRPr lang="en-ZA" dirty="0">
                <a:solidFill>
                  <a:schemeClr val="bg1"/>
                </a:solidFill>
              </a:defRPr>
            </a:lvl1pPr>
          </a:lstStyle>
          <a:p>
            <a:pPr marL="266700" lvl="0" indent="-266700" algn="ctr"/>
            <a:r>
              <a:rPr lang="en-US" noProof="0"/>
              <a:t>Click to edit Master subtitle style</a:t>
            </a:r>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51DD44D8-4A8F-4693-B90A-166855B29D25}"/>
              </a:ext>
            </a:extLst>
          </p:cNvPr>
          <p:cNvSpPr/>
          <p:nvPr userDrawn="1"/>
        </p:nvSpPr>
        <p:spPr>
          <a:xfrm>
            <a:off x="9780588" y="269861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8577601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473AB13-DFF9-4538-9907-E261659E0E01}"/>
              </a:ext>
            </a:extLst>
          </p:cNvPr>
          <p:cNvSpPr>
            <a:spLocks noGrp="1"/>
          </p:cNvSpPr>
          <p:nvPr>
            <p:ph type="title" hasCustomPrompt="1"/>
          </p:nvPr>
        </p:nvSpPr>
        <p:spPr>
          <a:xfrm>
            <a:off x="-1700" y="2156226"/>
            <a:ext cx="5958000" cy="1958400"/>
          </a:xfrm>
          <a:solidFill>
            <a:schemeClr val="bg1"/>
          </a:solidFill>
        </p:spPr>
        <p:txBody>
          <a:bodyPr lIns="252000" tIns="180000" rIns="180000" bIns="180000"/>
          <a:lstStyle>
            <a:lvl1pPr>
              <a:defRPr sz="6000" b="1" spc="-300">
                <a:solidFill>
                  <a:schemeClr val="tx1">
                    <a:lumMod val="75000"/>
                    <a:lumOff val="25000"/>
                  </a:schemeClr>
                </a:solidFill>
                <a:latin typeface="+mj-lt"/>
              </a:defRPr>
            </a:lvl1pPr>
          </a:lstStyle>
          <a:p>
            <a:r>
              <a:rPr lang="en-US" noProof="0"/>
              <a:t>Click to edit section divider</a:t>
            </a:r>
          </a:p>
        </p:txBody>
      </p:sp>
      <p:sp>
        <p:nvSpPr>
          <p:cNvPr id="4" name="Footer Placeholder 3">
            <a:extLst>
              <a:ext uri="{FF2B5EF4-FFF2-40B4-BE49-F238E27FC236}">
                <a16:creationId xmlns:a16="http://schemas.microsoft.com/office/drawing/2014/main" id="{6816FE98-6A12-44EC-8485-8B5EFABDF9B2}"/>
              </a:ext>
            </a:extLst>
          </p:cNvPr>
          <p:cNvSpPr>
            <a:spLocks noGrp="1"/>
          </p:cNvSpPr>
          <p:nvPr>
            <p:ph type="ftr" sz="quarter" idx="11"/>
          </p:nvPr>
        </p:nvSpPr>
        <p:spPr/>
        <p:txBody>
          <a:bodyPr/>
          <a:lstStyle/>
          <a:p>
            <a:r>
              <a:rPr lang="en-US" noProof="0" dirty="0"/>
              <a:t>Add a footer</a:t>
            </a:r>
          </a:p>
        </p:txBody>
      </p:sp>
      <p:sp>
        <p:nvSpPr>
          <p:cNvPr id="8" name="Rectangle 7">
            <a:extLst>
              <a:ext uri="{FF2B5EF4-FFF2-40B4-BE49-F238E27FC236}">
                <a16:creationId xmlns:a16="http://schemas.microsoft.com/office/drawing/2014/main" id="{51DD44D8-4A8F-4693-B90A-166855B29D25}"/>
              </a:ext>
            </a:extLst>
          </p:cNvPr>
          <p:cNvSpPr/>
          <p:nvPr userDrawn="1"/>
        </p:nvSpPr>
        <p:spPr>
          <a:xfrm>
            <a:off x="0" y="5209682"/>
            <a:ext cx="2411412"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F50EF489-F21B-4E7C-9A44-D3CC8DC34F5F}"/>
              </a:ext>
            </a:extLst>
          </p:cNvPr>
          <p:cNvSpPr>
            <a:spLocks noGrp="1"/>
          </p:cNvSpPr>
          <p:nvPr>
            <p:ph type="sldNum" sz="quarter" idx="12"/>
          </p:nvPr>
        </p:nvSpPr>
        <p:spPr/>
        <p:txBody>
          <a:bodyPr/>
          <a:lstStyle/>
          <a:p>
            <a:fld id="{19B51A1E-902D-48AF-9020-955120F399B6}" type="slidenum">
              <a:rPr lang="en-US" noProof="0" smtClean="0"/>
              <a:pPr/>
              <a:t>‹#›</a:t>
            </a:fld>
            <a:endParaRPr lang="en-US" noProof="0" dirty="0"/>
          </a:p>
        </p:txBody>
      </p:sp>
      <p:sp>
        <p:nvSpPr>
          <p:cNvPr id="11" name="Text Placeholder 2">
            <a:extLst>
              <a:ext uri="{FF2B5EF4-FFF2-40B4-BE49-F238E27FC236}">
                <a16:creationId xmlns:a16="http://schemas.microsoft.com/office/drawing/2014/main" id="{14B95064-E6BF-43CD-ACBD-6363E8D9BF6A}"/>
              </a:ext>
            </a:extLst>
          </p:cNvPr>
          <p:cNvSpPr>
            <a:spLocks noGrp="1"/>
          </p:cNvSpPr>
          <p:nvPr>
            <p:ph type="body" idx="1"/>
          </p:nvPr>
        </p:nvSpPr>
        <p:spPr>
          <a:xfrm>
            <a:off x="0" y="4114627"/>
            <a:ext cx="5956300" cy="1095056"/>
          </a:xfrm>
          <a:solidFill>
            <a:schemeClr val="tx1">
              <a:alpha val="80000"/>
            </a:schemeClr>
          </a:solidFill>
        </p:spPr>
        <p:txBody>
          <a:bodyPr vert="horz" lIns="252000" tIns="180000" rIns="180000" bIns="180000" rtlCol="0">
            <a:noAutofit/>
          </a:bodyPr>
          <a:lstStyle>
            <a:lvl1pPr marL="0" indent="0" algn="l">
              <a:buNone/>
              <a:defRPr lang="en-US">
                <a:solidFill>
                  <a:schemeClr val="bg1"/>
                </a:solidFill>
              </a:defRPr>
            </a:lvl1pPr>
          </a:lstStyle>
          <a:p>
            <a:pPr marL="266700" lvl="0" indent="-266700"/>
            <a:r>
              <a:rPr lang="en-US" noProof="0"/>
              <a:t>Click to edit Master text styles</a:t>
            </a:r>
          </a:p>
        </p:txBody>
      </p:sp>
    </p:spTree>
    <p:extLst>
      <p:ext uri="{BB962C8B-B14F-4D97-AF65-F5344CB8AC3E}">
        <p14:creationId xmlns:p14="http://schemas.microsoft.com/office/powerpoint/2010/main" val="39825637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US" noProof="0"/>
              <a:t>Click to edit page 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008000"/>
            <a:ext cx="11328000" cy="5183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E8FE0EB3-0FF4-4285-B9D3-90A5751B7BBF}"/>
              </a:ext>
            </a:extLst>
          </p:cNvPr>
          <p:cNvSpPr>
            <a:spLocks noGrp="1"/>
          </p:cNvSpPr>
          <p:nvPr>
            <p:ph type="ftr" sz="quarter" idx="12"/>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9762075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9" name="Content Placeholder 3">
            <a:extLst>
              <a:ext uri="{FF2B5EF4-FFF2-40B4-BE49-F238E27FC236}">
                <a16:creationId xmlns:a16="http://schemas.microsoft.com/office/drawing/2014/main" id="{EE1E0B79-3CC8-4DCF-8AEC-AC43BC9A3048}"/>
              </a:ext>
            </a:extLst>
          </p:cNvPr>
          <p:cNvSpPr>
            <a:spLocks noGrp="1"/>
          </p:cNvSpPr>
          <p:nvPr>
            <p:ph sz="half" idx="2"/>
          </p:nvPr>
        </p:nvSpPr>
        <p:spPr>
          <a:xfrm>
            <a:off x="6311886" y="1007250"/>
            <a:ext cx="5460114" cy="516971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Content Placeholder 2">
            <a:extLst>
              <a:ext uri="{FF2B5EF4-FFF2-40B4-BE49-F238E27FC236}">
                <a16:creationId xmlns:a16="http://schemas.microsoft.com/office/drawing/2014/main" id="{15546508-E26C-46CD-8939-D20E71BF4ED7}"/>
              </a:ext>
            </a:extLst>
          </p:cNvPr>
          <p:cNvSpPr>
            <a:spLocks noGrp="1"/>
          </p:cNvSpPr>
          <p:nvPr>
            <p:ph sz="half" idx="1"/>
          </p:nvPr>
        </p:nvSpPr>
        <p:spPr>
          <a:xfrm>
            <a:off x="431999" y="1007250"/>
            <a:ext cx="5448115" cy="516971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6155533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11" name="Rectangle 10" descr="Accent block left">
            <a:extLst>
              <a:ext uri="{FF2B5EF4-FFF2-40B4-BE49-F238E27FC236}">
                <a16:creationId xmlns:a16="http://schemas.microsoft.com/office/drawing/2014/main" id="{48A1A904-FE62-4BE3-BAE9-0EEAE7B1E38C}"/>
              </a:ext>
              <a:ext uri="{C183D7F6-B498-43B3-948B-1728B52AA6E4}">
                <adec:decorative xmlns:adec="http://schemas.microsoft.com/office/drawing/2017/decorative" val="1"/>
              </a:ext>
            </a:extLst>
          </p:cNvPr>
          <p:cNvSpPr/>
          <p:nvPr userDrawn="1"/>
        </p:nvSpPr>
        <p:spPr>
          <a:xfrm>
            <a:off x="431800" y="1016231"/>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2" name="Rectangle 11" descr="Accent bar right&#10;">
            <a:extLst>
              <a:ext uri="{FF2B5EF4-FFF2-40B4-BE49-F238E27FC236}">
                <a16:creationId xmlns:a16="http://schemas.microsoft.com/office/drawing/2014/main" id="{3E8A46E0-47C2-4441-B7DD-F621A80F1FC8}"/>
              </a:ext>
              <a:ext uri="{C183D7F6-B498-43B3-948B-1728B52AA6E4}">
                <adec:decorative xmlns:adec="http://schemas.microsoft.com/office/drawing/2017/decorative" val="1"/>
              </a:ext>
            </a:extLst>
          </p:cNvPr>
          <p:cNvSpPr/>
          <p:nvPr userDrawn="1"/>
        </p:nvSpPr>
        <p:spPr>
          <a:xfrm>
            <a:off x="6299887" y="1016231"/>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4" name="Text Placeholder 2">
            <a:extLst>
              <a:ext uri="{FF2B5EF4-FFF2-40B4-BE49-F238E27FC236}">
                <a16:creationId xmlns:a16="http://schemas.microsoft.com/office/drawing/2014/main" id="{D902C307-6561-4E11-9899-1F34830AE8AB}"/>
              </a:ext>
            </a:extLst>
          </p:cNvPr>
          <p:cNvSpPr>
            <a:spLocks noGrp="1"/>
          </p:cNvSpPr>
          <p:nvPr>
            <p:ph type="body" idx="1"/>
          </p:nvPr>
        </p:nvSpPr>
        <p:spPr>
          <a:xfrm>
            <a:off x="431800" y="1224128"/>
            <a:ext cx="5448115" cy="3587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6" name="Text Placeholder 4">
            <a:extLst>
              <a:ext uri="{FF2B5EF4-FFF2-40B4-BE49-F238E27FC236}">
                <a16:creationId xmlns:a16="http://schemas.microsoft.com/office/drawing/2014/main" id="{CD73439B-6B1B-47C5-B2B0-409015FB3398}"/>
              </a:ext>
            </a:extLst>
          </p:cNvPr>
          <p:cNvSpPr>
            <a:spLocks noGrp="1"/>
          </p:cNvSpPr>
          <p:nvPr>
            <p:ph type="body" sz="quarter" idx="3"/>
          </p:nvPr>
        </p:nvSpPr>
        <p:spPr>
          <a:xfrm>
            <a:off x="6312086" y="1224128"/>
            <a:ext cx="5447914" cy="3587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7" name="Content Placeholder 5">
            <a:extLst>
              <a:ext uri="{FF2B5EF4-FFF2-40B4-BE49-F238E27FC236}">
                <a16:creationId xmlns:a16="http://schemas.microsoft.com/office/drawing/2014/main" id="{12AC6878-44C6-4445-A225-70C0DC482EDF}"/>
              </a:ext>
            </a:extLst>
          </p:cNvPr>
          <p:cNvSpPr>
            <a:spLocks noGrp="1"/>
          </p:cNvSpPr>
          <p:nvPr>
            <p:ph sz="quarter" idx="4"/>
          </p:nvPr>
        </p:nvSpPr>
        <p:spPr>
          <a:xfrm>
            <a:off x="6299886" y="1955731"/>
            <a:ext cx="5447914" cy="423393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 name="Content Placeholder 3">
            <a:extLst>
              <a:ext uri="{FF2B5EF4-FFF2-40B4-BE49-F238E27FC236}">
                <a16:creationId xmlns:a16="http://schemas.microsoft.com/office/drawing/2014/main" id="{6D675DA8-374F-4915-973A-53612A41FFC1}"/>
              </a:ext>
            </a:extLst>
          </p:cNvPr>
          <p:cNvSpPr>
            <a:spLocks noGrp="1"/>
          </p:cNvSpPr>
          <p:nvPr>
            <p:ph sz="half" idx="2"/>
          </p:nvPr>
        </p:nvSpPr>
        <p:spPr>
          <a:xfrm>
            <a:off x="431800" y="1943031"/>
            <a:ext cx="5447914" cy="424663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6253150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3932037" cy="1411276"/>
          </a:xfrm>
        </p:spPr>
        <p:txBody>
          <a:bodyPr anchor="b"/>
          <a:lstStyle>
            <a:lvl1pPr>
              <a:defRPr>
                <a:solidFill>
                  <a:schemeClr val="tx1">
                    <a:lumMod val="75000"/>
                    <a:lumOff val="25000"/>
                  </a:schemeClr>
                </a:solidFill>
              </a:defRPr>
            </a:lvl1pPr>
          </a:lstStyle>
          <a:p>
            <a:r>
              <a:rPr lang="en-US" noProof="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11" name="Rectangle 10" descr="Accent block left">
            <a:extLst>
              <a:ext uri="{FF2B5EF4-FFF2-40B4-BE49-F238E27FC236}">
                <a16:creationId xmlns:a16="http://schemas.microsoft.com/office/drawing/2014/main" id="{48A1A904-FE62-4BE3-BAE9-0EEAE7B1E38C}"/>
              </a:ext>
              <a:ext uri="{C183D7F6-B498-43B3-948B-1728B52AA6E4}">
                <adec:decorative xmlns:adec="http://schemas.microsoft.com/office/drawing/2017/decorative" val="1"/>
              </a:ext>
            </a:extLst>
          </p:cNvPr>
          <p:cNvSpPr/>
          <p:nvPr userDrawn="1"/>
        </p:nvSpPr>
        <p:spPr>
          <a:xfrm>
            <a:off x="431800" y="1892926"/>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4" name="Content Placeholder 2">
            <a:extLst>
              <a:ext uri="{FF2B5EF4-FFF2-40B4-BE49-F238E27FC236}">
                <a16:creationId xmlns:a16="http://schemas.microsoft.com/office/drawing/2014/main" id="{85B68CA9-AC4C-4D15-9BA1-A9F1AC5606DA}"/>
              </a:ext>
            </a:extLst>
          </p:cNvPr>
          <p:cNvSpPr>
            <a:spLocks noGrp="1"/>
          </p:cNvSpPr>
          <p:nvPr>
            <p:ph idx="1"/>
          </p:nvPr>
        </p:nvSpPr>
        <p:spPr>
          <a:xfrm>
            <a:off x="4788816" y="432001"/>
            <a:ext cx="6971184" cy="5429050"/>
          </a:xfrm>
        </p:spPr>
        <p:txBody>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3">
            <a:extLst>
              <a:ext uri="{FF2B5EF4-FFF2-40B4-BE49-F238E27FC236}">
                <a16:creationId xmlns:a16="http://schemas.microsoft.com/office/drawing/2014/main" id="{29B24D8A-D8A5-4F57-A260-A4CF75FCB3BD}"/>
              </a:ext>
            </a:extLst>
          </p:cNvPr>
          <p:cNvSpPr>
            <a:spLocks noGrp="1"/>
          </p:cNvSpPr>
          <p:nvPr>
            <p:ph type="body" sz="half" idx="2"/>
          </p:nvPr>
        </p:nvSpPr>
        <p:spPr>
          <a:xfrm>
            <a:off x="432000"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Tree>
    <p:extLst>
      <p:ext uri="{BB962C8B-B14F-4D97-AF65-F5344CB8AC3E}">
        <p14:creationId xmlns:p14="http://schemas.microsoft.com/office/powerpoint/2010/main" val="8014327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3932037" cy="1411276"/>
          </a:xfrm>
        </p:spPr>
        <p:txBody>
          <a:bodyPr anchor="b"/>
          <a:lstStyle>
            <a:lvl1pPr>
              <a:defRPr>
                <a:solidFill>
                  <a:schemeClr val="tx1">
                    <a:lumMod val="75000"/>
                    <a:lumOff val="25000"/>
                  </a:schemeClr>
                </a:solidFill>
              </a:defRPr>
            </a:lvl1pPr>
          </a:lstStyle>
          <a:p>
            <a:r>
              <a:rPr lang="en-US" noProof="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11" name="Rectangle 10" descr="Accent block left">
            <a:extLst>
              <a:ext uri="{FF2B5EF4-FFF2-40B4-BE49-F238E27FC236}">
                <a16:creationId xmlns:a16="http://schemas.microsoft.com/office/drawing/2014/main" id="{48A1A904-FE62-4BE3-BAE9-0EEAE7B1E38C}"/>
              </a:ext>
              <a:ext uri="{C183D7F6-B498-43B3-948B-1728B52AA6E4}">
                <adec:decorative xmlns:adec="http://schemas.microsoft.com/office/drawing/2017/decorative" val="1"/>
              </a:ext>
            </a:extLst>
          </p:cNvPr>
          <p:cNvSpPr/>
          <p:nvPr userDrawn="1"/>
        </p:nvSpPr>
        <p:spPr>
          <a:xfrm>
            <a:off x="431800" y="1892926"/>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9" name="Text Placeholder 3">
            <a:extLst>
              <a:ext uri="{FF2B5EF4-FFF2-40B4-BE49-F238E27FC236}">
                <a16:creationId xmlns:a16="http://schemas.microsoft.com/office/drawing/2014/main" id="{3E50A411-2E68-4F4D-B4BC-62E87C633658}"/>
              </a:ext>
            </a:extLst>
          </p:cNvPr>
          <p:cNvSpPr>
            <a:spLocks noGrp="1"/>
          </p:cNvSpPr>
          <p:nvPr>
            <p:ph type="body" sz="half" idx="2"/>
          </p:nvPr>
        </p:nvSpPr>
        <p:spPr>
          <a:xfrm>
            <a:off x="432000"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0" name="Picture Placeholder 2">
            <a:extLst>
              <a:ext uri="{FF2B5EF4-FFF2-40B4-BE49-F238E27FC236}">
                <a16:creationId xmlns:a16="http://schemas.microsoft.com/office/drawing/2014/main" id="{2FBF39A8-0BD5-48FD-9993-F595D4F727C1}"/>
              </a:ext>
            </a:extLst>
          </p:cNvPr>
          <p:cNvSpPr>
            <a:spLocks noGrp="1"/>
          </p:cNvSpPr>
          <p:nvPr>
            <p:ph type="pic" idx="1"/>
          </p:nvPr>
        </p:nvSpPr>
        <p:spPr>
          <a:xfrm>
            <a:off x="4788816" y="432001"/>
            <a:ext cx="6971184" cy="54290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Tree>
    <p:extLst>
      <p:ext uri="{BB962C8B-B14F-4D97-AF65-F5344CB8AC3E}">
        <p14:creationId xmlns:p14="http://schemas.microsoft.com/office/powerpoint/2010/main" val="20406333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A95CDFA7-DEA3-4BBE-8D70-0AF654A1E6FF}"/>
              </a:ext>
            </a:extLst>
          </p:cNvPr>
          <p:cNvSpPr>
            <a:spLocks noGrp="1"/>
          </p:cNvSpPr>
          <p:nvPr>
            <p:ph type="sldNum" sz="quarter" idx="13"/>
          </p:nvPr>
        </p:nvSpPr>
        <p:spPr/>
        <p:txBody>
          <a:bodyPr/>
          <a:lstStyle/>
          <a:p>
            <a:fld id="{19B51A1E-902D-48AF-9020-955120F399B6}" type="slidenum">
              <a:rPr lang="en-US" noProof="0" smtClean="0"/>
              <a:pPr/>
              <a:t>‹#›</a:t>
            </a:fld>
            <a:endParaRPr lang="en-US" noProof="0" dirty="0"/>
          </a:p>
        </p:txBody>
      </p:sp>
      <p:sp>
        <p:nvSpPr>
          <p:cNvPr id="4" name="Title 3">
            <a:extLst>
              <a:ext uri="{FF2B5EF4-FFF2-40B4-BE49-F238E27FC236}">
                <a16:creationId xmlns:a16="http://schemas.microsoft.com/office/drawing/2014/main" id="{90694D9D-C633-4D52-965E-E5BBD9883037}"/>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11397670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A95CDFA7-DEA3-4BBE-8D70-0AF654A1E6FF}"/>
              </a:ext>
            </a:extLst>
          </p:cNvPr>
          <p:cNvSpPr>
            <a:spLocks noGrp="1"/>
          </p:cNvSpPr>
          <p:nvPr>
            <p:ph type="sldNum" sz="quarter" idx="13"/>
          </p:nvPr>
        </p:nvSpPr>
        <p:spPr/>
        <p:txBody>
          <a:bodyPr/>
          <a:lstStyle/>
          <a:p>
            <a:fld id="{19B51A1E-902D-48AF-9020-955120F399B6}" type="slidenum">
              <a:rPr lang="en-US" noProof="0" smtClean="0"/>
              <a:pPr/>
              <a:t>‹#›</a:t>
            </a:fld>
            <a:endParaRPr lang="en-US" noProof="0" dirty="0"/>
          </a:p>
        </p:txBody>
      </p:sp>
      <p:sp>
        <p:nvSpPr>
          <p:cNvPr id="4" name="Title 3">
            <a:extLst>
              <a:ext uri="{FF2B5EF4-FFF2-40B4-BE49-F238E27FC236}">
                <a16:creationId xmlns:a16="http://schemas.microsoft.com/office/drawing/2014/main" id="{90694D9D-C633-4D52-965E-E5BBD9883037}"/>
              </a:ext>
            </a:extLst>
          </p:cNvPr>
          <p:cNvSpPr>
            <a:spLocks noGrp="1"/>
          </p:cNvSpPr>
          <p:nvPr>
            <p:ph type="title"/>
          </p:nvPr>
        </p:nvSpPr>
        <p:spPr/>
        <p:txBody>
          <a:bodyPr/>
          <a:lstStyle/>
          <a:p>
            <a:r>
              <a:rPr lang="en-US" noProof="0"/>
              <a:t>Click to edit Master title style</a:t>
            </a:r>
          </a:p>
        </p:txBody>
      </p:sp>
      <p:sp>
        <p:nvSpPr>
          <p:cNvPr id="6" name="Text Placeholder 5">
            <a:extLst>
              <a:ext uri="{FF2B5EF4-FFF2-40B4-BE49-F238E27FC236}">
                <a16:creationId xmlns:a16="http://schemas.microsoft.com/office/drawing/2014/main" id="{0DB3A426-6D4A-4D91-ACD6-A2C25BAE44E3}"/>
              </a:ext>
            </a:extLst>
          </p:cNvPr>
          <p:cNvSpPr>
            <a:spLocks noGrp="1"/>
          </p:cNvSpPr>
          <p:nvPr>
            <p:ph type="body" sz="quarter" idx="14"/>
          </p:nvPr>
        </p:nvSpPr>
        <p:spPr>
          <a:xfrm>
            <a:off x="1664370" y="2033588"/>
            <a:ext cx="8863262" cy="2790825"/>
          </a:xfrm>
        </p:spPr>
        <p:txBody>
          <a:bodyPr anchor="ctr"/>
          <a:lstStyle>
            <a:lvl1pPr marL="0" indent="0" algn="ctr">
              <a:buNone/>
              <a:defRPr sz="6000"/>
            </a:lvl1pPr>
            <a:lvl2pPr marL="266700" indent="0">
              <a:buNone/>
              <a:defRPr/>
            </a:lvl2pPr>
          </a:lstStyle>
          <a:p>
            <a:pPr lvl="0"/>
            <a:r>
              <a:rPr lang="en-US" noProof="0"/>
              <a:t>Click to edit Master text styles</a:t>
            </a:r>
          </a:p>
        </p:txBody>
      </p:sp>
    </p:spTree>
    <p:extLst>
      <p:ext uri="{BB962C8B-B14F-4D97-AF65-F5344CB8AC3E}">
        <p14:creationId xmlns:p14="http://schemas.microsoft.com/office/powerpoint/2010/main" val="28772436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A95CDFA7-DEA3-4BBE-8D70-0AF654A1E6FF}"/>
              </a:ext>
            </a:extLst>
          </p:cNvPr>
          <p:cNvSpPr>
            <a:spLocks noGrp="1"/>
          </p:cNvSpPr>
          <p:nvPr>
            <p:ph type="sldNum" sz="quarter" idx="1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3900433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smtClean="0"/>
              <a:t>9/3/2025</a:t>
            </a:fld>
            <a:endParaRPr lang="en-US" dirty="0"/>
          </a:p>
        </p:txBody>
      </p:sp>
      <p:sp>
        <p:nvSpPr>
          <p:cNvPr id="6" name="Footer Placeholder 5"/>
          <p:cNvSpPr>
            <a:spLocks noGrp="1"/>
          </p:cNvSpPr>
          <p:nvPr>
            <p:ph type="ftr" sz="quarter" idx="11"/>
          </p:nvPr>
        </p:nvSpPr>
        <p:spPr/>
        <p:txBody>
          <a:bodyPr/>
          <a:lstStyle/>
          <a:p>
            <a:r>
              <a:rPr lang="en-US" noProof="0"/>
              <a:t>Add a footer</a:t>
            </a:r>
            <a:endParaRPr lang="en-US" noProof="0" dirty="0"/>
          </a:p>
        </p:txBody>
      </p:sp>
      <p:sp>
        <p:nvSpPr>
          <p:cNvPr id="7" name="Slide Number Placeholder 6"/>
          <p:cNvSpPr>
            <a:spLocks noGrp="1"/>
          </p:cNvSpPr>
          <p:nvPr>
            <p:ph type="sldNum" sz="quarter" idx="12"/>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7529668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7BD59-35CC-9BB3-8621-6FA3356F81AA}"/>
              </a:ext>
            </a:extLst>
          </p:cNvPr>
          <p:cNvSpPr>
            <a:spLocks noGrp="1"/>
          </p:cNvSpPr>
          <p:nvPr>
            <p:ph type="title" hasCustomPrompt="1"/>
          </p:nvPr>
        </p:nvSpPr>
        <p:spPr>
          <a:xfrm>
            <a:off x="6562816" y="457200"/>
            <a:ext cx="4837176" cy="1993392"/>
          </a:xfrm>
        </p:spPr>
        <p:txBody>
          <a:bodyPr anchor="b">
            <a:noAutofit/>
          </a:bodyPr>
          <a:lstStyle>
            <a:lvl1pPr>
              <a:defRPr sz="3200"/>
            </a:lvl1pPr>
          </a:lstStyle>
          <a:p>
            <a:r>
              <a:rPr lang="en-US" dirty="0"/>
              <a:t>Click to add title</a:t>
            </a:r>
          </a:p>
        </p:txBody>
      </p:sp>
      <p:sp>
        <p:nvSpPr>
          <p:cNvPr id="10" name="Picture Placeholder 9">
            <a:extLst>
              <a:ext uri="{FF2B5EF4-FFF2-40B4-BE49-F238E27FC236}">
                <a16:creationId xmlns:a16="http://schemas.microsoft.com/office/drawing/2014/main" id="{6B8CBAD6-FC79-B2BB-0B67-26429A6D4C8C}"/>
              </a:ext>
            </a:extLst>
          </p:cNvPr>
          <p:cNvSpPr>
            <a:spLocks noGrp="1"/>
          </p:cNvSpPr>
          <p:nvPr>
            <p:ph type="pic" sz="quarter" idx="10"/>
          </p:nvPr>
        </p:nvSpPr>
        <p:spPr>
          <a:xfrm>
            <a:off x="-28882" y="0"/>
            <a:ext cx="6115050" cy="6858000"/>
          </a:xfrm>
          <a:prstGeom prst="parallelogram">
            <a:avLst/>
          </a:prstGeom>
          <a:ln>
            <a:noFill/>
          </a:ln>
        </p:spPr>
        <p:txBody>
          <a:bodyPr tIns="0">
            <a:normAutofit/>
          </a:bodyPr>
          <a:lstStyle>
            <a:lvl1pPr marL="0" indent="0" algn="ctr">
              <a:buNone/>
              <a:defRPr sz="2000"/>
            </a:lvl1pPr>
          </a:lstStyle>
          <a:p>
            <a:r>
              <a:rPr lang="en-US"/>
              <a:t>Click icon to add picture</a:t>
            </a:r>
            <a:endParaRPr lang="en-US" dirty="0"/>
          </a:p>
        </p:txBody>
      </p:sp>
      <p:sp>
        <p:nvSpPr>
          <p:cNvPr id="3" name="Content Placeholder 2">
            <a:extLst>
              <a:ext uri="{FF2B5EF4-FFF2-40B4-BE49-F238E27FC236}">
                <a16:creationId xmlns:a16="http://schemas.microsoft.com/office/drawing/2014/main" id="{A772710C-A212-1B12-06CD-FA2A14F89D68}"/>
              </a:ext>
            </a:extLst>
          </p:cNvPr>
          <p:cNvSpPr>
            <a:spLocks noGrp="1"/>
          </p:cNvSpPr>
          <p:nvPr>
            <p:ph idx="1" hasCustomPrompt="1"/>
          </p:nvPr>
        </p:nvSpPr>
        <p:spPr>
          <a:xfrm>
            <a:off x="6562818" y="2752344"/>
            <a:ext cx="4837174" cy="3136392"/>
          </a:xfrm>
        </p:spPr>
        <p:txBody>
          <a:bodyPr anchor="t" anchorCtr="0">
            <a:normAutofit/>
          </a:bodyPr>
          <a:lstStyle>
            <a:lvl1pPr marL="0" indent="0">
              <a:lnSpc>
                <a:spcPct val="150000"/>
              </a:lnSpc>
              <a:spcBef>
                <a:spcPts val="1000"/>
              </a:spcBef>
              <a:buNone/>
              <a:defRPr sz="1800" cap="all" spc="300" baseline="0"/>
            </a:lvl1pPr>
            <a:lvl2pPr marL="457200" indent="0">
              <a:lnSpc>
                <a:spcPct val="150000"/>
              </a:lnSpc>
              <a:spcBef>
                <a:spcPts val="1000"/>
              </a:spcBef>
              <a:buNone/>
              <a:defRPr sz="1800" cap="all" spc="300" baseline="0"/>
            </a:lvl2pPr>
            <a:lvl3pPr marL="914400" indent="0">
              <a:lnSpc>
                <a:spcPct val="150000"/>
              </a:lnSpc>
              <a:spcBef>
                <a:spcPts val="1000"/>
              </a:spcBef>
              <a:buNone/>
              <a:defRPr sz="1800" cap="all" spc="300" baseline="0"/>
            </a:lvl3pPr>
            <a:lvl4pPr marL="1371600" indent="0">
              <a:lnSpc>
                <a:spcPct val="150000"/>
              </a:lnSpc>
              <a:spcBef>
                <a:spcPts val="1000"/>
              </a:spcBef>
              <a:buNone/>
              <a:defRPr sz="1800" cap="all" spc="300" baseline="0"/>
            </a:lvl4pPr>
            <a:lvl5pPr marL="1828800" indent="0">
              <a:lnSpc>
                <a:spcPct val="150000"/>
              </a:lnSpc>
              <a:spcBef>
                <a:spcPts val="1000"/>
              </a:spcBef>
              <a:buNone/>
              <a:defRPr sz="1800" cap="all" spc="300" baseline="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a:extLst>
              <a:ext uri="{FF2B5EF4-FFF2-40B4-BE49-F238E27FC236}">
                <a16:creationId xmlns:a16="http://schemas.microsoft.com/office/drawing/2014/main" id="{934796A3-781D-5244-DAB8-2D6EE0AC3B70}"/>
              </a:ext>
              <a:ext uri="{C183D7F6-B498-43B3-948B-1728B52AA6E4}">
                <adec:decorative xmlns:adec="http://schemas.microsoft.com/office/drawing/2017/decorative" val="1"/>
              </a:ext>
            </a:extLst>
          </p:cNvPr>
          <p:cNvSpPr/>
          <p:nvPr userDrawn="1"/>
        </p:nvSpPr>
        <p:spPr>
          <a:xfrm>
            <a:off x="6562817" y="6303963"/>
            <a:ext cx="3014980" cy="554037"/>
          </a:xfrm>
          <a:prstGeom prst="rect">
            <a:avLst/>
          </a:prstGeom>
          <a:gradFill flip="none" rotWithShape="1">
            <a:gsLst>
              <a:gs pos="0">
                <a:schemeClr val="accent5"/>
              </a:gs>
              <a:gs pos="100000">
                <a:schemeClr val="accent2">
                  <a:lumMod val="97000"/>
                  <a:lumOff val="3000"/>
                </a:schemeClr>
              </a:gs>
              <a:gs pos="50000">
                <a:schemeClr val="accent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0211851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smtClean="0"/>
              <a:t>9/3/2025</a:t>
            </a:fld>
            <a:endParaRPr lang="en-US" dirty="0"/>
          </a:p>
        </p:txBody>
      </p:sp>
      <p:sp>
        <p:nvSpPr>
          <p:cNvPr id="8" name="Footer Placeholder 7"/>
          <p:cNvSpPr>
            <a:spLocks noGrp="1"/>
          </p:cNvSpPr>
          <p:nvPr>
            <p:ph type="ftr" sz="quarter" idx="11"/>
          </p:nvPr>
        </p:nvSpPr>
        <p:spPr/>
        <p:txBody>
          <a:bodyPr/>
          <a:lstStyle/>
          <a:p>
            <a:r>
              <a:rPr lang="en-US" noProof="0"/>
              <a:t>Add a footer</a:t>
            </a:r>
            <a:endParaRPr lang="en-US" noProof="0" dirty="0"/>
          </a:p>
        </p:txBody>
      </p:sp>
      <p:sp>
        <p:nvSpPr>
          <p:cNvPr id="9" name="Slide Number Placeholder 8"/>
          <p:cNvSpPr>
            <a:spLocks noGrp="1"/>
          </p:cNvSpPr>
          <p:nvPr>
            <p:ph type="sldNum" sz="quarter" idx="12"/>
          </p:nvPr>
        </p:nvSpPr>
        <p:spPr/>
        <p:txBody>
          <a:bodyPr/>
          <a:lstStyle/>
          <a:p>
            <a:fld id="{19B51A1E-902D-48AF-9020-955120F399B6}" type="slidenum">
              <a:rPr lang="en-US" noProof="0" smtClean="0"/>
              <a:pPr/>
              <a:t>‹#›</a:t>
            </a:fld>
            <a:endParaRPr lang="en-US" noProof="0" dirty="0"/>
          </a:p>
        </p:txBody>
      </p:sp>
      <p:sp>
        <p:nvSpPr>
          <p:cNvPr id="10" name="Rectangle 9" descr="Accent block left">
            <a:extLst>
              <a:ext uri="{FF2B5EF4-FFF2-40B4-BE49-F238E27FC236}">
                <a16:creationId xmlns:a16="http://schemas.microsoft.com/office/drawing/2014/main" id="{9EE9A363-EBEF-7136-D527-E4D8A1F9C951}"/>
              </a:ext>
              <a:ext uri="{C183D7F6-B498-43B3-948B-1728B52AA6E4}">
                <adec:decorative xmlns:adec="http://schemas.microsoft.com/office/drawing/2017/decorative" val="1"/>
              </a:ext>
            </a:extLst>
          </p:cNvPr>
          <p:cNvSpPr/>
          <p:nvPr userDrawn="1"/>
        </p:nvSpPr>
        <p:spPr>
          <a:xfrm>
            <a:off x="431800" y="1016231"/>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1" name="Rectangle 10" descr="Accent bar right&#10;">
            <a:extLst>
              <a:ext uri="{FF2B5EF4-FFF2-40B4-BE49-F238E27FC236}">
                <a16:creationId xmlns:a16="http://schemas.microsoft.com/office/drawing/2014/main" id="{4E65A3AA-8517-12DE-32EF-F3F9EDA8160E}"/>
              </a:ext>
              <a:ext uri="{C183D7F6-B498-43B3-948B-1728B52AA6E4}">
                <adec:decorative xmlns:adec="http://schemas.microsoft.com/office/drawing/2017/decorative" val="1"/>
              </a:ext>
            </a:extLst>
          </p:cNvPr>
          <p:cNvSpPr/>
          <p:nvPr userDrawn="1"/>
        </p:nvSpPr>
        <p:spPr>
          <a:xfrm>
            <a:off x="6299887" y="1016231"/>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Tree>
    <p:extLst>
      <p:ext uri="{BB962C8B-B14F-4D97-AF65-F5344CB8AC3E}">
        <p14:creationId xmlns:p14="http://schemas.microsoft.com/office/powerpoint/2010/main" val="1097805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smtClean="0"/>
              <a:t>9/3/2025</a:t>
            </a:fld>
            <a:endParaRPr lang="en-US" dirty="0"/>
          </a:p>
        </p:txBody>
      </p:sp>
      <p:sp>
        <p:nvSpPr>
          <p:cNvPr id="4" name="Footer Placeholder 3"/>
          <p:cNvSpPr>
            <a:spLocks noGrp="1"/>
          </p:cNvSpPr>
          <p:nvPr>
            <p:ph type="ftr" sz="quarter" idx="11"/>
          </p:nvPr>
        </p:nvSpPr>
        <p:spPr/>
        <p:txBody>
          <a:bodyPr/>
          <a:lstStyle/>
          <a:p>
            <a:r>
              <a:rPr lang="en-US" noProof="0"/>
              <a:t>Add a footer</a:t>
            </a:r>
            <a:endParaRPr lang="en-US" noProof="0" dirty="0"/>
          </a:p>
        </p:txBody>
      </p:sp>
      <p:sp>
        <p:nvSpPr>
          <p:cNvPr id="5" name="Slide Number Placeholder 4"/>
          <p:cNvSpPr>
            <a:spLocks noGrp="1"/>
          </p:cNvSpPr>
          <p:nvPr>
            <p:ph type="sldNum" sz="quarter" idx="12"/>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730699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smtClean="0"/>
              <a:t>9/3/2025</a:t>
            </a:fld>
            <a:endParaRPr lang="en-US" dirty="0"/>
          </a:p>
        </p:txBody>
      </p:sp>
      <p:sp>
        <p:nvSpPr>
          <p:cNvPr id="3" name="Footer Placeholder 2"/>
          <p:cNvSpPr>
            <a:spLocks noGrp="1"/>
          </p:cNvSpPr>
          <p:nvPr>
            <p:ph type="ftr" sz="quarter" idx="11"/>
          </p:nvPr>
        </p:nvSpPr>
        <p:spPr/>
        <p:txBody>
          <a:bodyPr/>
          <a:lstStyle/>
          <a:p>
            <a:r>
              <a:rPr lang="en-US" noProof="0"/>
              <a:t>Add a footer</a:t>
            </a:r>
            <a:endParaRPr lang="en-US" noProof="0" dirty="0"/>
          </a:p>
        </p:txBody>
      </p:sp>
      <p:sp>
        <p:nvSpPr>
          <p:cNvPr id="4" name="Slide Number Placeholder 3"/>
          <p:cNvSpPr>
            <a:spLocks noGrp="1"/>
          </p:cNvSpPr>
          <p:nvPr>
            <p:ph type="sldNum" sz="quarter" idx="12"/>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1746238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smtClean="0"/>
              <a:t>9/3/2025</a:t>
            </a:fld>
            <a:endParaRPr lang="en-US" dirty="0"/>
          </a:p>
        </p:txBody>
      </p:sp>
      <p:sp>
        <p:nvSpPr>
          <p:cNvPr id="6" name="Footer Placeholder 5"/>
          <p:cNvSpPr>
            <a:spLocks noGrp="1"/>
          </p:cNvSpPr>
          <p:nvPr>
            <p:ph type="ftr" sz="quarter" idx="11"/>
          </p:nvPr>
        </p:nvSpPr>
        <p:spPr/>
        <p:txBody>
          <a:bodyPr/>
          <a:lstStyle/>
          <a:p>
            <a:r>
              <a:rPr lang="en-US" noProof="0"/>
              <a:t>Add a footer</a:t>
            </a:r>
            <a:endParaRPr lang="en-US" noProof="0" dirty="0"/>
          </a:p>
        </p:txBody>
      </p:sp>
      <p:sp>
        <p:nvSpPr>
          <p:cNvPr id="7" name="Slide Number Placeholder 6"/>
          <p:cNvSpPr>
            <a:spLocks noGrp="1"/>
          </p:cNvSpPr>
          <p:nvPr>
            <p:ph type="sldNum" sz="quarter" idx="12"/>
          </p:nvPr>
        </p:nvSpPr>
        <p:spPr/>
        <p:txBody>
          <a:bodyPr/>
          <a:lstStyle/>
          <a:p>
            <a:fld id="{19B51A1E-902D-48AF-9020-955120F399B6}" type="slidenum">
              <a:rPr lang="en-US" noProof="0" smtClean="0"/>
              <a:pPr/>
              <a:t>‹#›</a:t>
            </a:fld>
            <a:endParaRPr lang="en-US" noProof="0" dirty="0"/>
          </a:p>
        </p:txBody>
      </p:sp>
      <p:sp>
        <p:nvSpPr>
          <p:cNvPr id="8" name="Rectangle 7" descr="Accent block left">
            <a:extLst>
              <a:ext uri="{FF2B5EF4-FFF2-40B4-BE49-F238E27FC236}">
                <a16:creationId xmlns:a16="http://schemas.microsoft.com/office/drawing/2014/main" id="{2DD143D8-29DC-8F83-B3A5-15CA566581B4}"/>
              </a:ext>
              <a:ext uri="{C183D7F6-B498-43B3-948B-1728B52AA6E4}">
                <adec:decorative xmlns:adec="http://schemas.microsoft.com/office/drawing/2017/decorative" val="1"/>
              </a:ext>
            </a:extLst>
          </p:cNvPr>
          <p:cNvSpPr/>
          <p:nvPr userDrawn="1"/>
        </p:nvSpPr>
        <p:spPr>
          <a:xfrm>
            <a:off x="431800" y="1892926"/>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Tree>
    <p:extLst>
      <p:ext uri="{BB962C8B-B14F-4D97-AF65-F5344CB8AC3E}">
        <p14:creationId xmlns:p14="http://schemas.microsoft.com/office/powerpoint/2010/main" val="1552051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smtClean="0"/>
              <a:t>9/3/2025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B51A1E-902D-48AF-9020-955120F399B6}" type="slidenum">
              <a:rPr lang="en-US" noProof="0" smtClean="0"/>
              <a:pPr/>
              <a:t>‹#›</a:t>
            </a:fld>
            <a:endParaRPr lang="en-US" noProof="0" dirty="0"/>
          </a:p>
        </p:txBody>
      </p:sp>
      <p:sp>
        <p:nvSpPr>
          <p:cNvPr id="8" name="Rectangle 7" descr="Accent block left">
            <a:extLst>
              <a:ext uri="{FF2B5EF4-FFF2-40B4-BE49-F238E27FC236}">
                <a16:creationId xmlns:a16="http://schemas.microsoft.com/office/drawing/2014/main" id="{2A3D0938-B3A9-93E9-0943-D691D3DE2A1F}"/>
              </a:ext>
              <a:ext uri="{C183D7F6-B498-43B3-948B-1728B52AA6E4}">
                <adec:decorative xmlns:adec="http://schemas.microsoft.com/office/drawing/2017/decorative" val="1"/>
              </a:ext>
            </a:extLst>
          </p:cNvPr>
          <p:cNvSpPr/>
          <p:nvPr userDrawn="1"/>
        </p:nvSpPr>
        <p:spPr>
          <a:xfrm>
            <a:off x="431800" y="1892926"/>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Tree>
    <p:extLst>
      <p:ext uri="{BB962C8B-B14F-4D97-AF65-F5344CB8AC3E}">
        <p14:creationId xmlns:p14="http://schemas.microsoft.com/office/powerpoint/2010/main" val="251778760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664C608-40B1-4030-A28D-5B74BC98ADCE}" type="datetimeFigureOut">
              <a:rPr lang="en-US" smtClean="0"/>
              <a:t>9/3/2025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noProof="0"/>
              <a:t>Add a footer</a:t>
            </a:r>
            <a:endParaRPr lang="en-US" noProof="0"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19B51A1E-902D-48AF-9020-955120F399B6}" type="slidenum">
              <a:rPr lang="en-US" noProof="0" smtClean="0"/>
              <a:pPr/>
              <a:t>‹#›</a:t>
            </a:fld>
            <a:endParaRPr lang="en-US" noProof="0" dirty="0"/>
          </a:p>
        </p:txBody>
      </p:sp>
      <p:sp>
        <p:nvSpPr>
          <p:cNvPr id="8" name="Rectangle 7">
            <a:extLst>
              <a:ext uri="{FF2B5EF4-FFF2-40B4-BE49-F238E27FC236}">
                <a16:creationId xmlns:a16="http://schemas.microsoft.com/office/drawing/2014/main" id="{E5D617E5-9A48-9DDB-0017-FDE4E72FDF04}"/>
              </a:ext>
            </a:extLst>
          </p:cNvPr>
          <p:cNvSpPr/>
          <p:nvPr userDrawn="1"/>
        </p:nvSpPr>
        <p:spPr>
          <a:xfrm>
            <a:off x="9780101" y="6371351"/>
            <a:ext cx="1979897" cy="4319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id="{FDB9B4CF-BFE4-187B-7881-8293C5608A87}"/>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9F173318-22D1-81A7-17CA-87D77DC69C7D}"/>
              </a:ext>
            </a:extLst>
          </p:cNvPr>
          <p:cNvSpPr/>
          <p:nvPr userDrawn="1"/>
        </p:nvSpPr>
        <p:spPr>
          <a:xfrm>
            <a:off x="0" y="6371351"/>
            <a:ext cx="9780102" cy="432000"/>
          </a:xfrm>
          <a:custGeom>
            <a:avLst/>
            <a:gdLst>
              <a:gd name="connsiteX0" fmla="*/ 0 w 9780102"/>
              <a:gd name="connsiteY0" fmla="*/ 0 h 432000"/>
              <a:gd name="connsiteX1" fmla="*/ 9780102 w 9780102"/>
              <a:gd name="connsiteY1" fmla="*/ 0 h 432000"/>
              <a:gd name="connsiteX2" fmla="*/ 9780102 w 9780102"/>
              <a:gd name="connsiteY2" fmla="*/ 432000 h 432000"/>
              <a:gd name="connsiteX3" fmla="*/ 0 w 9780102"/>
              <a:gd name="connsiteY3" fmla="*/ 432000 h 432000"/>
            </a:gdLst>
            <a:ahLst/>
            <a:cxnLst>
              <a:cxn ang="0">
                <a:pos x="connsiteX0" y="connsiteY0"/>
              </a:cxn>
              <a:cxn ang="0">
                <a:pos x="connsiteX1" y="connsiteY1"/>
              </a:cxn>
              <a:cxn ang="0">
                <a:pos x="connsiteX2" y="connsiteY2"/>
              </a:cxn>
              <a:cxn ang="0">
                <a:pos x="connsiteX3" y="connsiteY3"/>
              </a:cxn>
            </a:cxnLst>
            <a:rect l="l" t="t" r="r" b="b"/>
            <a:pathLst>
              <a:path w="9780102" h="432000">
                <a:moveTo>
                  <a:pt x="0" y="0"/>
                </a:moveTo>
                <a:lnTo>
                  <a:pt x="9780102" y="0"/>
                </a:lnTo>
                <a:lnTo>
                  <a:pt x="9780102" y="432000"/>
                </a:lnTo>
                <a:lnTo>
                  <a:pt x="0" y="432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TextBox 10">
            <a:extLst>
              <a:ext uri="{FF2B5EF4-FFF2-40B4-BE49-F238E27FC236}">
                <a16:creationId xmlns:a16="http://schemas.microsoft.com/office/drawing/2014/main" id="{F98ECC0A-FA41-4E6D-7CDD-DC2D73E7C4E1}"/>
              </a:ext>
            </a:extLst>
          </p:cNvPr>
          <p:cNvSpPr txBox="1"/>
          <p:nvPr userDrawn="1"/>
        </p:nvSpPr>
        <p:spPr>
          <a:xfrm>
            <a:off x="10243100" y="6422491"/>
            <a:ext cx="1053900" cy="380860"/>
          </a:xfrm>
          <a:prstGeom prst="rect">
            <a:avLst/>
          </a:prstGeom>
          <a:noFill/>
        </p:spPr>
        <p:txBody>
          <a:bodyPr wrap="square" tIns="108000" bIns="0" rtlCol="0" anchor="ctr">
            <a:spAutoFit/>
          </a:bodyPr>
          <a:lstStyle/>
          <a:p>
            <a:pPr algn="r">
              <a:lnSpc>
                <a:spcPts val="1000"/>
              </a:lnSpc>
            </a:pPr>
            <a:r>
              <a:rPr lang="en-US" sz="2500" b="1" i="0" spc="-100" baseline="0" noProof="0" dirty="0">
                <a:solidFill>
                  <a:schemeClr val="accent1"/>
                </a:solidFill>
                <a:latin typeface="+mj-lt"/>
              </a:rPr>
              <a:t>TREY</a:t>
            </a:r>
            <a:r>
              <a:rPr lang="en-US" sz="1600" b="1" i="0" spc="-100" baseline="0" noProof="0" dirty="0">
                <a:solidFill>
                  <a:schemeClr val="accent1"/>
                </a:solidFill>
                <a:latin typeface="+mj-lt"/>
              </a:rPr>
              <a:t> </a:t>
            </a:r>
            <a:br>
              <a:rPr lang="en-US" sz="1600" b="1" i="0" spc="-100" baseline="0" noProof="0" dirty="0">
                <a:solidFill>
                  <a:schemeClr val="accent1"/>
                </a:solidFill>
                <a:latin typeface="+mj-lt"/>
              </a:rPr>
            </a:br>
            <a:r>
              <a:rPr lang="en-US" sz="1200" b="0" i="0" spc="140" baseline="0" noProof="0" dirty="0">
                <a:solidFill>
                  <a:schemeClr val="tx1">
                    <a:lumMod val="75000"/>
                    <a:lumOff val="25000"/>
                  </a:schemeClr>
                </a:solidFill>
                <a:latin typeface="+mj-lt"/>
              </a:rPr>
              <a:t>research</a:t>
            </a:r>
          </a:p>
        </p:txBody>
      </p:sp>
      <p:sp>
        <p:nvSpPr>
          <p:cNvPr id="12" name="Rectangle 11">
            <a:extLst>
              <a:ext uri="{FF2B5EF4-FFF2-40B4-BE49-F238E27FC236}">
                <a16:creationId xmlns:a16="http://schemas.microsoft.com/office/drawing/2014/main" id="{040AA0C6-6674-5FC7-1B4D-381BCE92FA2B}"/>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Rectangle 12">
            <a:extLst>
              <a:ext uri="{FF2B5EF4-FFF2-40B4-BE49-F238E27FC236}">
                <a16:creationId xmlns:a16="http://schemas.microsoft.com/office/drawing/2014/main" id="{92BFCF6A-9793-A98E-7F0E-9EE465016C9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4" name="Straight Connector 13">
            <a:extLst>
              <a:ext uri="{FF2B5EF4-FFF2-40B4-BE49-F238E27FC236}">
                <a16:creationId xmlns:a16="http://schemas.microsoft.com/office/drawing/2014/main" id="{4079603A-45F6-DC43-F95D-85BA32A94AA4}"/>
              </a:ext>
            </a:extLst>
          </p:cNvPr>
          <p:cNvCxnSpPr>
            <a:cxnSpLocks/>
          </p:cNvCxnSpPr>
          <p:nvPr userDrawn="1"/>
        </p:nvCxnSpPr>
        <p:spPr>
          <a:xfrm flipH="1">
            <a:off x="1" y="6371351"/>
            <a:ext cx="12191999"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808950"/>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 id="2147483711" r:id="rId17"/>
    <p:sldLayoutId id="2147483712" r:id="rId18"/>
    <p:sldLayoutId id="2147483713" r:id="rId19"/>
    <p:sldLayoutId id="2147483714" r:id="rId20"/>
    <p:sldLayoutId id="2147483715" r:id="rId21"/>
    <p:sldLayoutId id="2147483716" r:id="rId22"/>
    <p:sldLayoutId id="2147483662" r:id="rId23"/>
    <p:sldLayoutId id="2147483663" r:id="rId24"/>
    <p:sldLayoutId id="2147483660" r:id="rId25"/>
    <p:sldLayoutId id="2147483650" r:id="rId26"/>
    <p:sldLayoutId id="2147483652" r:id="rId27"/>
    <p:sldLayoutId id="2147483656" r:id="rId28"/>
    <p:sldLayoutId id="2147483657" r:id="rId29"/>
    <p:sldLayoutId id="2147483667" r:id="rId30"/>
    <p:sldLayoutId id="2147483668" r:id="rId31"/>
    <p:sldLayoutId id="2147483669" r:id="rId32"/>
    <p:sldLayoutId id="2147483670" r:id="rId33"/>
    <p:sldLayoutId id="2147483671" r:id="rId34"/>
    <p:sldLayoutId id="2147483673" r:id="rId35"/>
    <p:sldLayoutId id="2147483674" r:id="rId36"/>
    <p:sldLayoutId id="2147483655" r:id="rId37"/>
    <p:sldLayoutId id="2147483675" r:id="rId38"/>
    <p:sldLayoutId id="2147483672" r:id="rId39"/>
    <p:sldLayoutId id="2147483717" r:id="rId40"/>
  </p:sldLayoutIdLst>
  <p:hf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0.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jpeg"/><Relationship Id="rId1" Type="http://schemas.openxmlformats.org/officeDocument/2006/relationships/slideLayout" Target="../slideLayouts/slideLayout22.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Hands coming together in circle">
            <a:extLst>
              <a:ext uri="{FF2B5EF4-FFF2-40B4-BE49-F238E27FC236}">
                <a16:creationId xmlns:a16="http://schemas.microsoft.com/office/drawing/2014/main" id="{AA8A1CBA-9BB5-2246-9F4B-98EAD7C90158}"/>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t="7" b="7"/>
          <a:stretch>
            <a:fillRect/>
          </a:stretch>
        </p:blipFill>
        <p:spPr/>
      </p:pic>
      <p:sp>
        <p:nvSpPr>
          <p:cNvPr id="3" name="Title 2">
            <a:extLst>
              <a:ext uri="{FF2B5EF4-FFF2-40B4-BE49-F238E27FC236}">
                <a16:creationId xmlns:a16="http://schemas.microsoft.com/office/drawing/2014/main" id="{200B3D2B-613A-41BE-987D-E6A1324B456D}"/>
              </a:ext>
            </a:extLst>
          </p:cNvPr>
          <p:cNvSpPr>
            <a:spLocks noGrp="1"/>
          </p:cNvSpPr>
          <p:nvPr>
            <p:ph type="ctrTitle"/>
          </p:nvPr>
        </p:nvSpPr>
        <p:spPr>
          <a:xfrm>
            <a:off x="1" y="2811053"/>
            <a:ext cx="12192000" cy="1261295"/>
          </a:xfrm>
        </p:spPr>
        <p:txBody>
          <a:bodyPr/>
          <a:lstStyle/>
          <a:p>
            <a:r>
              <a:rPr lang="en-US" sz="5400" dirty="0"/>
              <a:t>Narrative Spending Plan Step-by-Step</a:t>
            </a:r>
          </a:p>
        </p:txBody>
      </p:sp>
      <p:sp>
        <p:nvSpPr>
          <p:cNvPr id="4" name="Subtitle 3">
            <a:extLst>
              <a:ext uri="{FF2B5EF4-FFF2-40B4-BE49-F238E27FC236}">
                <a16:creationId xmlns:a16="http://schemas.microsoft.com/office/drawing/2014/main" id="{4772945D-CA91-4CFE-8EB7-941C7618C994}"/>
              </a:ext>
            </a:extLst>
          </p:cNvPr>
          <p:cNvSpPr>
            <a:spLocks noGrp="1"/>
          </p:cNvSpPr>
          <p:nvPr>
            <p:ph type="subTitle" idx="1"/>
          </p:nvPr>
        </p:nvSpPr>
        <p:spPr/>
        <p:txBody>
          <a:bodyPr/>
          <a:lstStyle/>
          <a:p>
            <a:r>
              <a:rPr lang="en-US" dirty="0"/>
              <a:t>“You can do it!”-Pr. Tim Brown</a:t>
            </a:r>
          </a:p>
        </p:txBody>
      </p:sp>
    </p:spTree>
    <p:extLst>
      <p:ext uri="{BB962C8B-B14F-4D97-AF65-F5344CB8AC3E}">
        <p14:creationId xmlns:p14="http://schemas.microsoft.com/office/powerpoint/2010/main" val="39899232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FB4D5-DA14-4F29-9320-2DE0A6B571B9}"/>
              </a:ext>
            </a:extLst>
          </p:cNvPr>
          <p:cNvSpPr>
            <a:spLocks noGrp="1"/>
          </p:cNvSpPr>
          <p:nvPr>
            <p:ph type="title"/>
          </p:nvPr>
        </p:nvSpPr>
        <p:spPr/>
        <p:txBody>
          <a:bodyPr/>
          <a:lstStyle/>
          <a:p>
            <a:r>
              <a:rPr lang="en-US" dirty="0"/>
              <a:t>How This Might Look…</a:t>
            </a:r>
          </a:p>
        </p:txBody>
      </p:sp>
      <p:sp>
        <p:nvSpPr>
          <p:cNvPr id="3" name="Text Placeholder 2">
            <a:extLst>
              <a:ext uri="{FF2B5EF4-FFF2-40B4-BE49-F238E27FC236}">
                <a16:creationId xmlns:a16="http://schemas.microsoft.com/office/drawing/2014/main" id="{DE9D0F75-42B5-4960-8C3A-291285872DAF}"/>
              </a:ext>
            </a:extLst>
          </p:cNvPr>
          <p:cNvSpPr>
            <a:spLocks noGrp="1"/>
          </p:cNvSpPr>
          <p:nvPr>
            <p:ph type="body" sz="quarter" idx="32"/>
          </p:nvPr>
        </p:nvSpPr>
        <p:spPr/>
        <p:txBody>
          <a:bodyPr>
            <a:normAutofit lnSpcReduction="10000"/>
          </a:bodyPr>
          <a:lstStyle/>
          <a:p>
            <a:r>
              <a:rPr lang="en-US" dirty="0"/>
              <a:t>It is OK to be Approximate!</a:t>
            </a:r>
          </a:p>
        </p:txBody>
      </p:sp>
      <p:sp>
        <p:nvSpPr>
          <p:cNvPr id="9" name="Slide Number Placeholder 8">
            <a:extLst>
              <a:ext uri="{FF2B5EF4-FFF2-40B4-BE49-F238E27FC236}">
                <a16:creationId xmlns:a16="http://schemas.microsoft.com/office/drawing/2014/main" id="{00A34EBD-7DEA-4599-A81B-0A363A0E17FC}"/>
              </a:ext>
            </a:extLst>
          </p:cNvPr>
          <p:cNvSpPr>
            <a:spLocks noGrp="1"/>
          </p:cNvSpPr>
          <p:nvPr>
            <p:ph type="sldNum" sz="quarter" idx="33"/>
          </p:nvPr>
        </p:nvSpPr>
        <p:spPr>
          <a:solidFill>
            <a:schemeClr val="tx1">
              <a:lumMod val="95000"/>
              <a:lumOff val="5000"/>
            </a:schemeClr>
          </a:solidFill>
        </p:spPr>
        <p:txBody>
          <a:bodyPr/>
          <a:lstStyle/>
          <a:p>
            <a:fld id="{19B51A1E-902D-48AF-9020-955120F399B6}" type="slidenum">
              <a:rPr lang="en-US" smtClean="0"/>
              <a:pPr/>
              <a:t>10</a:t>
            </a:fld>
            <a:endParaRPr lang="en-US" dirty="0"/>
          </a:p>
        </p:txBody>
      </p:sp>
      <p:sp>
        <p:nvSpPr>
          <p:cNvPr id="5" name="Rectangle 4">
            <a:extLst>
              <a:ext uri="{FF2B5EF4-FFF2-40B4-BE49-F238E27FC236}">
                <a16:creationId xmlns:a16="http://schemas.microsoft.com/office/drawing/2014/main" id="{9199948B-F53C-F62A-72E1-D463E3469DD3}"/>
              </a:ext>
            </a:extLst>
          </p:cNvPr>
          <p:cNvSpPr/>
          <p:nvPr/>
        </p:nvSpPr>
        <p:spPr>
          <a:xfrm>
            <a:off x="10351911" y="6426000"/>
            <a:ext cx="959556" cy="36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B688D574-4203-F07E-B2BE-591899E58D7C}"/>
              </a:ext>
            </a:extLst>
          </p:cNvPr>
          <p:cNvPicPr>
            <a:picLocks noChangeAspect="1"/>
          </p:cNvPicPr>
          <p:nvPr/>
        </p:nvPicPr>
        <p:blipFill>
          <a:blip r:embed="rId2"/>
          <a:stretch>
            <a:fillRect/>
          </a:stretch>
        </p:blipFill>
        <p:spPr>
          <a:xfrm>
            <a:off x="89617" y="0"/>
            <a:ext cx="12012765" cy="6858000"/>
          </a:xfrm>
          <a:prstGeom prst="rect">
            <a:avLst/>
          </a:prstGeom>
        </p:spPr>
      </p:pic>
    </p:spTree>
    <p:extLst>
      <p:ext uri="{BB962C8B-B14F-4D97-AF65-F5344CB8AC3E}">
        <p14:creationId xmlns:p14="http://schemas.microsoft.com/office/powerpoint/2010/main" val="258007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FB4D5-DA14-4F29-9320-2DE0A6B571B9}"/>
              </a:ext>
            </a:extLst>
          </p:cNvPr>
          <p:cNvSpPr>
            <a:spLocks noGrp="1"/>
          </p:cNvSpPr>
          <p:nvPr>
            <p:ph type="title"/>
          </p:nvPr>
        </p:nvSpPr>
        <p:spPr/>
        <p:txBody>
          <a:bodyPr/>
          <a:lstStyle/>
          <a:p>
            <a:r>
              <a:rPr lang="en-US" dirty="0"/>
              <a:t>How This Might Look…</a:t>
            </a:r>
          </a:p>
        </p:txBody>
      </p:sp>
      <p:sp>
        <p:nvSpPr>
          <p:cNvPr id="3" name="Text Placeholder 2">
            <a:extLst>
              <a:ext uri="{FF2B5EF4-FFF2-40B4-BE49-F238E27FC236}">
                <a16:creationId xmlns:a16="http://schemas.microsoft.com/office/drawing/2014/main" id="{DE9D0F75-42B5-4960-8C3A-291285872DAF}"/>
              </a:ext>
            </a:extLst>
          </p:cNvPr>
          <p:cNvSpPr>
            <a:spLocks noGrp="1"/>
          </p:cNvSpPr>
          <p:nvPr>
            <p:ph type="body" sz="quarter" idx="32"/>
          </p:nvPr>
        </p:nvSpPr>
        <p:spPr/>
        <p:txBody>
          <a:bodyPr>
            <a:normAutofit lnSpcReduction="10000"/>
          </a:bodyPr>
          <a:lstStyle/>
          <a:p>
            <a:r>
              <a:rPr lang="en-US" dirty="0"/>
              <a:t>It is OK to be Approximate!</a:t>
            </a:r>
          </a:p>
        </p:txBody>
      </p:sp>
      <p:sp>
        <p:nvSpPr>
          <p:cNvPr id="9" name="Slide Number Placeholder 8">
            <a:extLst>
              <a:ext uri="{FF2B5EF4-FFF2-40B4-BE49-F238E27FC236}">
                <a16:creationId xmlns:a16="http://schemas.microsoft.com/office/drawing/2014/main" id="{00A34EBD-7DEA-4599-A81B-0A363A0E17FC}"/>
              </a:ext>
            </a:extLst>
          </p:cNvPr>
          <p:cNvSpPr>
            <a:spLocks noGrp="1"/>
          </p:cNvSpPr>
          <p:nvPr>
            <p:ph type="sldNum" sz="quarter" idx="33"/>
          </p:nvPr>
        </p:nvSpPr>
        <p:spPr>
          <a:solidFill>
            <a:schemeClr val="tx1">
              <a:lumMod val="95000"/>
              <a:lumOff val="5000"/>
            </a:schemeClr>
          </a:solidFill>
        </p:spPr>
        <p:txBody>
          <a:bodyPr/>
          <a:lstStyle/>
          <a:p>
            <a:fld id="{19B51A1E-902D-48AF-9020-955120F399B6}" type="slidenum">
              <a:rPr lang="en-US" smtClean="0"/>
              <a:pPr/>
              <a:t>11</a:t>
            </a:fld>
            <a:endParaRPr lang="en-US" dirty="0"/>
          </a:p>
        </p:txBody>
      </p:sp>
      <p:sp>
        <p:nvSpPr>
          <p:cNvPr id="5" name="Rectangle 4">
            <a:extLst>
              <a:ext uri="{FF2B5EF4-FFF2-40B4-BE49-F238E27FC236}">
                <a16:creationId xmlns:a16="http://schemas.microsoft.com/office/drawing/2014/main" id="{9199948B-F53C-F62A-72E1-D463E3469DD3}"/>
              </a:ext>
            </a:extLst>
          </p:cNvPr>
          <p:cNvSpPr/>
          <p:nvPr/>
        </p:nvSpPr>
        <p:spPr>
          <a:xfrm>
            <a:off x="10351911" y="6426000"/>
            <a:ext cx="959556" cy="36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5632B9D-3AE9-8C77-CA05-7A4056C4E75C}"/>
              </a:ext>
            </a:extLst>
          </p:cNvPr>
          <p:cNvPicPr>
            <a:picLocks noChangeAspect="1"/>
          </p:cNvPicPr>
          <p:nvPr/>
        </p:nvPicPr>
        <p:blipFill rotWithShape="1">
          <a:blip r:embed="rId2"/>
          <a:srcRect b="45626"/>
          <a:stretch/>
        </p:blipFill>
        <p:spPr>
          <a:xfrm>
            <a:off x="85725" y="194272"/>
            <a:ext cx="9334500" cy="6231728"/>
          </a:xfrm>
          <a:prstGeom prst="rect">
            <a:avLst/>
          </a:prstGeom>
        </p:spPr>
      </p:pic>
    </p:spTree>
    <p:extLst>
      <p:ext uri="{BB962C8B-B14F-4D97-AF65-F5344CB8AC3E}">
        <p14:creationId xmlns:p14="http://schemas.microsoft.com/office/powerpoint/2010/main" val="1814320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Handing touching mobile phone">
            <a:extLst>
              <a:ext uri="{FF2B5EF4-FFF2-40B4-BE49-F238E27FC236}">
                <a16:creationId xmlns:a16="http://schemas.microsoft.com/office/drawing/2014/main" id="{A9A75888-22E3-1D43-9112-DA02186070B5}"/>
              </a:ext>
            </a:extLst>
          </p:cNvPr>
          <p:cNvPicPr>
            <a:picLocks noGrp="1" noChangeAspect="1"/>
          </p:cNvPicPr>
          <p:nvPr>
            <p:ph type="pic" sz="quarter" idx="14"/>
          </p:nvPr>
        </p:nvPicPr>
        <p:blipFill>
          <a:blip r:embed="rId2" cstate="screen">
            <a:extLst>
              <a:ext uri="{28A0092B-C50C-407E-A947-70E740481C1C}">
                <a14:useLocalDpi xmlns:a14="http://schemas.microsoft.com/office/drawing/2010/main"/>
              </a:ext>
            </a:extLst>
          </a:blip>
          <a:srcRect/>
          <a:stretch>
            <a:fillRect/>
          </a:stretch>
        </p:blipFill>
        <p:spPr/>
      </p:pic>
      <p:sp>
        <p:nvSpPr>
          <p:cNvPr id="2" name="Title 1">
            <a:extLst>
              <a:ext uri="{FF2B5EF4-FFF2-40B4-BE49-F238E27FC236}">
                <a16:creationId xmlns:a16="http://schemas.microsoft.com/office/drawing/2014/main" id="{3560F281-4FF6-4617-A809-AC9C15ECF18A}"/>
              </a:ext>
            </a:extLst>
          </p:cNvPr>
          <p:cNvSpPr>
            <a:spLocks noGrp="1"/>
          </p:cNvSpPr>
          <p:nvPr>
            <p:ph type="title"/>
          </p:nvPr>
        </p:nvSpPr>
        <p:spPr/>
        <p:txBody>
          <a:bodyPr>
            <a:normAutofit fontScale="90000"/>
          </a:bodyPr>
          <a:lstStyle/>
          <a:p>
            <a:r>
              <a:rPr lang="en-US" dirty="0"/>
              <a:t>Step 6</a:t>
            </a:r>
          </a:p>
        </p:txBody>
      </p:sp>
      <p:sp>
        <p:nvSpPr>
          <p:cNvPr id="3" name="Text Placeholder 2">
            <a:extLst>
              <a:ext uri="{FF2B5EF4-FFF2-40B4-BE49-F238E27FC236}">
                <a16:creationId xmlns:a16="http://schemas.microsoft.com/office/drawing/2014/main" id="{611DC577-0A95-47D0-95D9-5F8DA763D46B}"/>
              </a:ext>
            </a:extLst>
          </p:cNvPr>
          <p:cNvSpPr>
            <a:spLocks noGrp="1"/>
          </p:cNvSpPr>
          <p:nvPr>
            <p:ph type="body" sz="quarter" idx="32"/>
          </p:nvPr>
        </p:nvSpPr>
        <p:spPr/>
        <p:txBody>
          <a:bodyPr>
            <a:normAutofit lnSpcReduction="10000"/>
          </a:bodyPr>
          <a:lstStyle/>
          <a:p>
            <a:r>
              <a:rPr lang="en-US" dirty="0"/>
              <a:t>“Tell the truth, the whole truth, and nothing but the truth.”-Judges (not the book in the Bible)</a:t>
            </a:r>
          </a:p>
        </p:txBody>
      </p:sp>
      <p:sp>
        <p:nvSpPr>
          <p:cNvPr id="4" name="Content Placeholder 3">
            <a:extLst>
              <a:ext uri="{FF2B5EF4-FFF2-40B4-BE49-F238E27FC236}">
                <a16:creationId xmlns:a16="http://schemas.microsoft.com/office/drawing/2014/main" id="{D355C61F-C8F1-4977-8E1F-F16C0D9EA88C}"/>
              </a:ext>
            </a:extLst>
          </p:cNvPr>
          <p:cNvSpPr>
            <a:spLocks noGrp="1"/>
          </p:cNvSpPr>
          <p:nvPr>
            <p:ph sz="half" idx="1"/>
          </p:nvPr>
        </p:nvSpPr>
        <p:spPr>
          <a:xfrm>
            <a:off x="432000" y="1509197"/>
            <a:ext cx="5472000" cy="2236290"/>
          </a:xfrm>
        </p:spPr>
        <p:txBody>
          <a:bodyPr>
            <a:normAutofit fontScale="92500" lnSpcReduction="20000"/>
          </a:bodyPr>
          <a:lstStyle/>
          <a:p>
            <a:pPr marL="0" indent="0">
              <a:buNone/>
            </a:pPr>
            <a:r>
              <a:rPr lang="en-US" sz="2800" dirty="0"/>
              <a:t>Tell the Whole Story</a:t>
            </a:r>
          </a:p>
          <a:p>
            <a:r>
              <a:rPr lang="en-US" dirty="0"/>
              <a:t>Charts provide a visual aid in understanding your impact</a:t>
            </a:r>
          </a:p>
          <a:p>
            <a:r>
              <a:rPr lang="en-US" dirty="0"/>
              <a:t>Real Quotes of Real Impact</a:t>
            </a:r>
          </a:p>
          <a:p>
            <a:r>
              <a:rPr lang="en-US" dirty="0"/>
              <a:t>This is What Truly Matters</a:t>
            </a:r>
          </a:p>
          <a:p>
            <a:r>
              <a:rPr lang="en-US" dirty="0"/>
              <a:t>Use Canva, Word, or whatever medium works for your content, and have it available!</a:t>
            </a:r>
          </a:p>
        </p:txBody>
      </p:sp>
      <p:sp>
        <p:nvSpPr>
          <p:cNvPr id="20" name="Rectangle 19">
            <a:extLst>
              <a:ext uri="{FF2B5EF4-FFF2-40B4-BE49-F238E27FC236}">
                <a16:creationId xmlns:a16="http://schemas.microsoft.com/office/drawing/2014/main" id="{EFA08948-2B6F-46B1-9D2D-8D7B2B3FBD56}"/>
              </a:ext>
              <a:ext uri="{C183D7F6-B498-43B3-948B-1728B52AA6E4}">
                <adec:decorative xmlns:adec="http://schemas.microsoft.com/office/drawing/2017/decorative" val="1"/>
              </a:ext>
            </a:extLst>
          </p:cNvPr>
          <p:cNvSpPr/>
          <p:nvPr/>
        </p:nvSpPr>
        <p:spPr>
          <a:xfrm>
            <a:off x="9348588" y="3688075"/>
            <a:ext cx="2411412"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5" name="Rectangle 4">
            <a:extLst>
              <a:ext uri="{FF2B5EF4-FFF2-40B4-BE49-F238E27FC236}">
                <a16:creationId xmlns:a16="http://schemas.microsoft.com/office/drawing/2014/main" id="{4B89D9FA-46C3-531E-68D6-88A8A2C0ED59}"/>
              </a:ext>
            </a:extLst>
          </p:cNvPr>
          <p:cNvSpPr/>
          <p:nvPr/>
        </p:nvSpPr>
        <p:spPr>
          <a:xfrm>
            <a:off x="10114844" y="6371350"/>
            <a:ext cx="1411112" cy="432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61433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67129-D582-495A-8F4B-6B9075899DD6}"/>
              </a:ext>
            </a:extLst>
          </p:cNvPr>
          <p:cNvSpPr>
            <a:spLocks noGrp="1"/>
          </p:cNvSpPr>
          <p:nvPr>
            <p:ph type="title"/>
          </p:nvPr>
        </p:nvSpPr>
        <p:spPr/>
        <p:txBody>
          <a:bodyPr/>
          <a:lstStyle/>
          <a:p>
            <a:r>
              <a:rPr lang="en-US" dirty="0"/>
              <a:t>How Does Our Mission Plan Change Lives?</a:t>
            </a:r>
          </a:p>
        </p:txBody>
      </p:sp>
      <p:sp>
        <p:nvSpPr>
          <p:cNvPr id="3" name="Text Placeholder 2">
            <a:extLst>
              <a:ext uri="{FF2B5EF4-FFF2-40B4-BE49-F238E27FC236}">
                <a16:creationId xmlns:a16="http://schemas.microsoft.com/office/drawing/2014/main" id="{F204AFD2-303D-4B48-AA3E-C96B74D8127A}"/>
              </a:ext>
            </a:extLst>
          </p:cNvPr>
          <p:cNvSpPr>
            <a:spLocks noGrp="1"/>
          </p:cNvSpPr>
          <p:nvPr>
            <p:ph type="body" sz="quarter" idx="32"/>
          </p:nvPr>
        </p:nvSpPr>
        <p:spPr>
          <a:xfrm flipH="1" flipV="1">
            <a:off x="12732366" y="1737360"/>
            <a:ext cx="87895" cy="143559"/>
          </a:xfrm>
        </p:spPr>
        <p:txBody>
          <a:bodyPr>
            <a:normAutofit fontScale="25000" lnSpcReduction="20000"/>
          </a:bodyPr>
          <a:lstStyle/>
          <a:p>
            <a:endParaRPr lang="en-US" dirty="0"/>
          </a:p>
        </p:txBody>
      </p:sp>
      <p:graphicFrame>
        <p:nvGraphicFramePr>
          <p:cNvPr id="5" name="Content Placeholder 5">
            <a:extLst>
              <a:ext uri="{FF2B5EF4-FFF2-40B4-BE49-F238E27FC236}">
                <a16:creationId xmlns:a16="http://schemas.microsoft.com/office/drawing/2014/main" id="{7EE1FDB8-679F-0EB4-6AD2-E4449C6197D2}"/>
              </a:ext>
            </a:extLst>
          </p:cNvPr>
          <p:cNvGraphicFramePr>
            <a:graphicFrameLocks/>
          </p:cNvGraphicFramePr>
          <p:nvPr>
            <p:extLst>
              <p:ext uri="{D42A27DB-BD31-4B8C-83A1-F6EECF244321}">
                <p14:modId xmlns:p14="http://schemas.microsoft.com/office/powerpoint/2010/main" val="3000507656"/>
              </p:ext>
            </p:extLst>
          </p:nvPr>
        </p:nvGraphicFramePr>
        <p:xfrm>
          <a:off x="1096963" y="1737360"/>
          <a:ext cx="10058400" cy="4147235"/>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a:extLst>
              <a:ext uri="{FF2B5EF4-FFF2-40B4-BE49-F238E27FC236}">
                <a16:creationId xmlns:a16="http://schemas.microsoft.com/office/drawing/2014/main" id="{3438586B-D3CF-3B1D-5265-6CEC57A1C5F5}"/>
              </a:ext>
            </a:extLst>
          </p:cNvPr>
          <p:cNvSpPr/>
          <p:nvPr/>
        </p:nvSpPr>
        <p:spPr>
          <a:xfrm>
            <a:off x="10403633" y="6406487"/>
            <a:ext cx="1156996" cy="3600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54214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a:extLst>
              <a:ext uri="{FF2B5EF4-FFF2-40B4-BE49-F238E27FC236}">
                <a16:creationId xmlns:a16="http://schemas.microsoft.com/office/drawing/2014/main" id="{C1EA167B-7079-4284-997F-7309C510B763}"/>
              </a:ext>
            </a:extLst>
          </p:cNvPr>
          <p:cNvSpPr>
            <a:spLocks noGrp="1"/>
          </p:cNvSpPr>
          <p:nvPr>
            <p:ph type="sldNum" sz="quarter" idx="12"/>
          </p:nvPr>
        </p:nvSpPr>
        <p:spPr/>
        <p:txBody>
          <a:bodyPr/>
          <a:lstStyle/>
          <a:p>
            <a:fld id="{B9713C8C-8E70-45D5-AE59-23E60168254E}" type="slidenum">
              <a:rPr lang="en-US" smtClean="0"/>
              <a:t>14</a:t>
            </a:fld>
            <a:endParaRPr lang="en-US" dirty="0"/>
          </a:p>
        </p:txBody>
      </p:sp>
      <p:pic>
        <p:nvPicPr>
          <p:cNvPr id="3" name="Graphic 2">
            <a:extLst>
              <a:ext uri="{FF2B5EF4-FFF2-40B4-BE49-F238E27FC236}">
                <a16:creationId xmlns:a16="http://schemas.microsoft.com/office/drawing/2014/main" id="{0260861B-3083-695B-2717-FDD0C2B91B2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005029" y="343131"/>
            <a:ext cx="6489953" cy="1602028"/>
          </a:xfrm>
          <a:prstGeom prst="rect">
            <a:avLst/>
          </a:prstGeom>
        </p:spPr>
      </p:pic>
      <p:pic>
        <p:nvPicPr>
          <p:cNvPr id="7" name="Graphic 6">
            <a:extLst>
              <a:ext uri="{FF2B5EF4-FFF2-40B4-BE49-F238E27FC236}">
                <a16:creationId xmlns:a16="http://schemas.microsoft.com/office/drawing/2014/main" id="{3E587DB7-6B62-2E60-190B-5FBA6374F02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68084" y="2720528"/>
            <a:ext cx="10055832" cy="3635822"/>
          </a:xfrm>
          <a:prstGeom prst="rect">
            <a:avLst/>
          </a:prstGeom>
        </p:spPr>
      </p:pic>
      <p:sp>
        <p:nvSpPr>
          <p:cNvPr id="2" name="Rectangle 1">
            <a:extLst>
              <a:ext uri="{FF2B5EF4-FFF2-40B4-BE49-F238E27FC236}">
                <a16:creationId xmlns:a16="http://schemas.microsoft.com/office/drawing/2014/main" id="{6F713DC6-58F6-AC1E-053A-F06E54F331AE}"/>
              </a:ext>
            </a:extLst>
          </p:cNvPr>
          <p:cNvSpPr/>
          <p:nvPr/>
        </p:nvSpPr>
        <p:spPr>
          <a:xfrm>
            <a:off x="10366310" y="6406487"/>
            <a:ext cx="1035698" cy="36512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91519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67129-D582-495A-8F4B-6B9075899DD6}"/>
              </a:ext>
            </a:extLst>
          </p:cNvPr>
          <p:cNvSpPr>
            <a:spLocks noGrp="1"/>
          </p:cNvSpPr>
          <p:nvPr>
            <p:ph type="title"/>
          </p:nvPr>
        </p:nvSpPr>
        <p:spPr>
          <a:xfrm>
            <a:off x="677334" y="609600"/>
            <a:ext cx="4855719" cy="1320800"/>
          </a:xfrm>
        </p:spPr>
        <p:txBody>
          <a:bodyPr/>
          <a:lstStyle/>
          <a:p>
            <a:r>
              <a:rPr lang="en-US" dirty="0"/>
              <a:t>How Does Our Mission Plan Change Lives?</a:t>
            </a:r>
          </a:p>
        </p:txBody>
      </p:sp>
      <p:sp>
        <p:nvSpPr>
          <p:cNvPr id="3" name="Text Placeholder 2">
            <a:extLst>
              <a:ext uri="{FF2B5EF4-FFF2-40B4-BE49-F238E27FC236}">
                <a16:creationId xmlns:a16="http://schemas.microsoft.com/office/drawing/2014/main" id="{F204AFD2-303D-4B48-AA3E-C96B74D8127A}"/>
              </a:ext>
            </a:extLst>
          </p:cNvPr>
          <p:cNvSpPr>
            <a:spLocks noGrp="1"/>
          </p:cNvSpPr>
          <p:nvPr>
            <p:ph type="body" sz="quarter" idx="32"/>
          </p:nvPr>
        </p:nvSpPr>
        <p:spPr/>
        <p:txBody>
          <a:bodyPr>
            <a:normAutofit lnSpcReduction="10000"/>
          </a:bodyPr>
          <a:lstStyle/>
          <a:p>
            <a:r>
              <a:rPr lang="en-US" dirty="0"/>
              <a:t>Take a Look-See</a:t>
            </a:r>
          </a:p>
        </p:txBody>
      </p:sp>
      <p:graphicFrame>
        <p:nvGraphicFramePr>
          <p:cNvPr id="5" name="Content Placeholder 5">
            <a:extLst>
              <a:ext uri="{FF2B5EF4-FFF2-40B4-BE49-F238E27FC236}">
                <a16:creationId xmlns:a16="http://schemas.microsoft.com/office/drawing/2014/main" id="{7EE1FDB8-679F-0EB4-6AD2-E4449C6197D2}"/>
              </a:ext>
            </a:extLst>
          </p:cNvPr>
          <p:cNvGraphicFramePr>
            <a:graphicFrameLocks/>
          </p:cNvGraphicFramePr>
          <p:nvPr>
            <p:extLst>
              <p:ext uri="{D42A27DB-BD31-4B8C-83A1-F6EECF244321}">
                <p14:modId xmlns:p14="http://schemas.microsoft.com/office/powerpoint/2010/main" val="2224879582"/>
              </p:ext>
            </p:extLst>
          </p:nvPr>
        </p:nvGraphicFramePr>
        <p:xfrm>
          <a:off x="242595" y="0"/>
          <a:ext cx="6419462" cy="6803351"/>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a:extLst>
              <a:ext uri="{FF2B5EF4-FFF2-40B4-BE49-F238E27FC236}">
                <a16:creationId xmlns:a16="http://schemas.microsoft.com/office/drawing/2014/main" id="{54B7499F-DB8B-49BA-B434-78ED074EF0E9}"/>
              </a:ext>
            </a:extLst>
          </p:cNvPr>
          <p:cNvSpPr/>
          <p:nvPr/>
        </p:nvSpPr>
        <p:spPr>
          <a:xfrm>
            <a:off x="10198359" y="6406488"/>
            <a:ext cx="1166327" cy="396864"/>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06236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a:extLst>
              <a:ext uri="{FF2B5EF4-FFF2-40B4-BE49-F238E27FC236}">
                <a16:creationId xmlns:a16="http://schemas.microsoft.com/office/drawing/2014/main" id="{7E468295-904F-0743-AD06-67DA21353B9E}"/>
              </a:ext>
            </a:extLst>
          </p:cNvPr>
          <p:cNvPicPr>
            <a:picLocks noGrp="1" noChangeAspect="1"/>
          </p:cNvPicPr>
          <p:nvPr>
            <p:ph type="pic" sz="quarter" idx="14"/>
          </p:nvPr>
        </p:nvPicPr>
        <p:blipFill>
          <a:blip r:embed="rId2"/>
          <a:srcRect l="25004" r="25004"/>
          <a:stretch/>
        </p:blipFill>
        <p:spPr/>
      </p:pic>
      <p:sp>
        <p:nvSpPr>
          <p:cNvPr id="4" name="Content Placeholder 3">
            <a:extLst>
              <a:ext uri="{FF2B5EF4-FFF2-40B4-BE49-F238E27FC236}">
                <a16:creationId xmlns:a16="http://schemas.microsoft.com/office/drawing/2014/main" id="{D355C61F-C8F1-4977-8E1F-F16C0D9EA88C}"/>
              </a:ext>
            </a:extLst>
          </p:cNvPr>
          <p:cNvSpPr>
            <a:spLocks noGrp="1"/>
          </p:cNvSpPr>
          <p:nvPr>
            <p:ph sz="half" idx="1"/>
          </p:nvPr>
        </p:nvSpPr>
        <p:spPr>
          <a:xfrm>
            <a:off x="6287686" y="121298"/>
            <a:ext cx="5472000" cy="6250052"/>
          </a:xfrm>
        </p:spPr>
        <p:txBody>
          <a:bodyPr>
            <a:normAutofit fontScale="40000" lnSpcReduction="20000"/>
          </a:bodyPr>
          <a:lstStyle/>
          <a:p>
            <a:pPr marL="0" indent="0">
              <a:buNone/>
            </a:pPr>
            <a:r>
              <a:rPr lang="en-US" sz="5100" b="1" dirty="0">
                <a:effectLst/>
                <a:latin typeface="Calibri" panose="020F0502020204030204" pitchFamily="34" charset="0"/>
                <a:ea typeface="Calibri" panose="020F0502020204030204" pitchFamily="34" charset="0"/>
                <a:cs typeface="Aharoni" panose="02010803020104030203" pitchFamily="2" charset="-79"/>
              </a:rPr>
              <a:t>Missional Budget: 2014</a:t>
            </a:r>
            <a:br>
              <a:rPr lang="en-US" sz="1400" dirty="0">
                <a:effectLst/>
                <a:latin typeface="Calibri" panose="020F0502020204030204" pitchFamily="34" charset="0"/>
                <a:ea typeface="Calibri" panose="020F0502020204030204" pitchFamily="34" charset="0"/>
                <a:cs typeface="Times New Roman" panose="02020603050405020304" pitchFamily="18" charset="0"/>
              </a:rPr>
            </a:b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2800" b="1" i="1" dirty="0">
                <a:effectLst/>
                <a:latin typeface="Calibri" panose="020F0502020204030204" pitchFamily="34" charset="0"/>
                <a:ea typeface="Calibri" panose="020F0502020204030204" pitchFamily="34" charset="0"/>
                <a:cs typeface="Aharoni" panose="02010803020104030203" pitchFamily="2" charset="-79"/>
              </a:rPr>
              <a:t>Growing a Christ-Centered Community through Life-Changing Service by:</a:t>
            </a:r>
            <a:br>
              <a:rPr lang="en-US" sz="2800" dirty="0">
                <a:effectLst/>
                <a:latin typeface="Calibri" panose="020F0502020204030204" pitchFamily="34" charset="0"/>
                <a:ea typeface="Calibri" panose="020F0502020204030204" pitchFamily="34" charset="0"/>
                <a:cs typeface="Times New Roman" panose="02020603050405020304" pitchFamily="18" charset="0"/>
              </a:rPr>
            </a:b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4500" b="1" dirty="0">
                <a:effectLst/>
                <a:latin typeface="Calibri" panose="020F0502020204030204" pitchFamily="34" charset="0"/>
                <a:ea typeface="Calibri" panose="020F0502020204030204" pitchFamily="34" charset="0"/>
                <a:cs typeface="Aharoni" panose="02010803020104030203" pitchFamily="2" charset="-79"/>
              </a:rPr>
              <a:t>*Embracing all of God’s Children.</a:t>
            </a:r>
            <a:br>
              <a:rPr lang="en-US" sz="4500" dirty="0">
                <a:effectLst/>
                <a:latin typeface="Calibri" panose="020F0502020204030204" pitchFamily="34" charset="0"/>
                <a:ea typeface="Calibri" panose="020F0502020204030204" pitchFamily="34" charset="0"/>
                <a:cs typeface="Times New Roman" panose="02020603050405020304" pitchFamily="18" charset="0"/>
              </a:rPr>
            </a:br>
            <a:r>
              <a:rPr lang="en-US" sz="4500" dirty="0">
                <a:effectLst/>
                <a:latin typeface="Calibri" panose="020F0502020204030204" pitchFamily="34" charset="0"/>
                <a:ea typeface="Calibri" panose="020F0502020204030204" pitchFamily="34" charset="0"/>
                <a:cs typeface="Aharoni" panose="02010803020104030203" pitchFamily="2" charset="-79"/>
              </a:rPr>
              <a:t>On Sunday mornings we gather together around God’s Word and the Eucharist to give back to God, take a moment to refocus us for the journey ahead, and be impacted by the Word through sermons, scripture readings, and spiritual songs.  Our choirs range welcome everyone who wants to praise God. Our worship leadership involve the aged, the young, and everyone of any ability.  We send Each year over 120 regular worship services happen at LMC, with over 240 people gathering each week (on average over the whole year). Our music program involves children, adults, and a variety of instruments and bells.  Our worship is sustained by over 100 volunteers each year.  And our special liturgies: baptisms, funerals, marriages connect people’s life passages with the God who sees them through.  The sermons are relevant and connect with the life.  The music is a mix of historic and modern. In all these ways we strive to connect people back to God each week.</a:t>
            </a:r>
            <a:br>
              <a:rPr lang="en-US" sz="4500" dirty="0">
                <a:effectLst/>
                <a:latin typeface="Calibri" panose="020F0502020204030204" pitchFamily="34" charset="0"/>
                <a:ea typeface="Calibri" panose="020F0502020204030204" pitchFamily="34" charset="0"/>
                <a:cs typeface="Times New Roman" panose="02020603050405020304" pitchFamily="18" charset="0"/>
              </a:rPr>
            </a:br>
            <a:r>
              <a:rPr lang="en-US" sz="4500" b="1" dirty="0">
                <a:effectLst/>
                <a:latin typeface="Calibri" panose="020F0502020204030204" pitchFamily="34" charset="0"/>
                <a:ea typeface="Calibri" panose="020F0502020204030204" pitchFamily="34" charset="0"/>
                <a:cs typeface="Aharoni" panose="02010803020104030203" pitchFamily="2" charset="-79"/>
              </a:rPr>
              <a:t>Budget Cost: $152,213.</a:t>
            </a:r>
          </a:p>
          <a:p>
            <a:pPr marL="0" indent="0">
              <a:buNone/>
            </a:pPr>
            <a:br>
              <a:rPr lang="en-US" sz="3800" dirty="0">
                <a:effectLst/>
                <a:latin typeface="Calibri" panose="020F0502020204030204" pitchFamily="34" charset="0"/>
                <a:ea typeface="Calibri" panose="020F0502020204030204" pitchFamily="34" charset="0"/>
                <a:cs typeface="Times New Roman" panose="02020603050405020304" pitchFamily="18" charset="0"/>
              </a:rPr>
            </a:br>
            <a:r>
              <a:rPr lang="en-US" sz="3300" i="1" dirty="0">
                <a:effectLst/>
                <a:latin typeface="Calibri" panose="020F0502020204030204" pitchFamily="34" charset="0"/>
                <a:ea typeface="Calibri" panose="020F0502020204030204" pitchFamily="34" charset="0"/>
                <a:cs typeface="Aharoni" panose="02010803020104030203" pitchFamily="2" charset="-79"/>
              </a:rPr>
              <a:t>(included here are portions of salaries, building expenses, and administrative costs)</a:t>
            </a:r>
            <a:br>
              <a:rPr lang="en-US" sz="3300" dirty="0">
                <a:effectLst/>
                <a:latin typeface="Calibri" panose="020F0502020204030204" pitchFamily="34" charset="0"/>
                <a:ea typeface="Calibri" panose="020F0502020204030204" pitchFamily="34" charset="0"/>
                <a:cs typeface="Times New Roman" panose="02020603050405020304" pitchFamily="18" charset="0"/>
              </a:rPr>
            </a:br>
            <a:endParaRPr lang="en-US" sz="3300" dirty="0"/>
          </a:p>
        </p:txBody>
      </p:sp>
      <p:sp>
        <p:nvSpPr>
          <p:cNvPr id="5" name="Rectangle 4">
            <a:extLst>
              <a:ext uri="{FF2B5EF4-FFF2-40B4-BE49-F238E27FC236}">
                <a16:creationId xmlns:a16="http://schemas.microsoft.com/office/drawing/2014/main" id="{90F92003-2089-F118-89AF-81D79090CBA7}"/>
              </a:ext>
            </a:extLst>
          </p:cNvPr>
          <p:cNvSpPr/>
          <p:nvPr/>
        </p:nvSpPr>
        <p:spPr>
          <a:xfrm>
            <a:off x="10306756" y="6371350"/>
            <a:ext cx="1128888"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33035568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a:extLst>
              <a:ext uri="{FF2B5EF4-FFF2-40B4-BE49-F238E27FC236}">
                <a16:creationId xmlns:a16="http://schemas.microsoft.com/office/drawing/2014/main" id="{7E468295-904F-0743-AD06-67DA21353B9E}"/>
              </a:ext>
            </a:extLst>
          </p:cNvPr>
          <p:cNvPicPr>
            <a:picLocks noGrp="1" noChangeAspect="1"/>
          </p:cNvPicPr>
          <p:nvPr>
            <p:ph type="pic" sz="quarter" idx="14"/>
          </p:nvPr>
        </p:nvPicPr>
        <p:blipFill>
          <a:blip r:embed="rId2"/>
          <a:srcRect l="2161" r="2161"/>
          <a:stretch/>
        </p:blipFill>
        <p:spPr/>
      </p:pic>
      <p:sp>
        <p:nvSpPr>
          <p:cNvPr id="4" name="Content Placeholder 3">
            <a:extLst>
              <a:ext uri="{FF2B5EF4-FFF2-40B4-BE49-F238E27FC236}">
                <a16:creationId xmlns:a16="http://schemas.microsoft.com/office/drawing/2014/main" id="{D355C61F-C8F1-4977-8E1F-F16C0D9EA88C}"/>
              </a:ext>
            </a:extLst>
          </p:cNvPr>
          <p:cNvSpPr>
            <a:spLocks noGrp="1"/>
          </p:cNvSpPr>
          <p:nvPr>
            <p:ph sz="half" idx="1"/>
          </p:nvPr>
        </p:nvSpPr>
        <p:spPr>
          <a:xfrm>
            <a:off x="6287686" y="121298"/>
            <a:ext cx="5472000" cy="6250052"/>
          </a:xfrm>
        </p:spPr>
        <p:txBody>
          <a:bodyPr>
            <a:normAutofit fontScale="85000" lnSpcReduction="20000"/>
          </a:bodyPr>
          <a:lstStyle/>
          <a:p>
            <a:pPr marL="0" indent="0">
              <a:buNone/>
            </a:pPr>
            <a:r>
              <a:rPr lang="en-US" sz="5100" b="1" dirty="0">
                <a:effectLst/>
                <a:latin typeface="Calibri" panose="020F0502020204030204" pitchFamily="34" charset="0"/>
                <a:ea typeface="Calibri" panose="020F0502020204030204" pitchFamily="34" charset="0"/>
                <a:cs typeface="Aharoni" panose="02010803020104030203" pitchFamily="2" charset="-79"/>
              </a:rPr>
              <a:t>Missional Budget: 2014</a:t>
            </a:r>
            <a:br>
              <a:rPr lang="en-US" sz="1400" dirty="0">
                <a:effectLst/>
                <a:latin typeface="Calibri" panose="020F0502020204030204" pitchFamily="34" charset="0"/>
                <a:ea typeface="Calibri" panose="020F0502020204030204" pitchFamily="34" charset="0"/>
                <a:cs typeface="Times New Roman" panose="02020603050405020304" pitchFamily="18" charset="0"/>
              </a:rPr>
            </a:b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2800" b="1" i="1" dirty="0">
                <a:effectLst/>
                <a:latin typeface="Calibri" panose="020F0502020204030204" pitchFamily="34" charset="0"/>
                <a:ea typeface="Calibri" panose="020F0502020204030204" pitchFamily="34" charset="0"/>
                <a:cs typeface="Aharoni" panose="02010803020104030203" pitchFamily="2" charset="-79"/>
              </a:rPr>
              <a:t>Growing a Christ-Centered Community through Life-Changing Service by:</a:t>
            </a:r>
            <a:br>
              <a:rPr lang="en-US" sz="2800" dirty="0">
                <a:effectLst/>
                <a:latin typeface="Calibri" panose="020F0502020204030204" pitchFamily="34" charset="0"/>
                <a:ea typeface="Calibri" panose="020F0502020204030204" pitchFamily="34" charset="0"/>
                <a:cs typeface="Times New Roman" panose="02020603050405020304" pitchFamily="18" charset="0"/>
              </a:rPr>
            </a:b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r">
              <a:lnSpc>
                <a:spcPct val="115000"/>
              </a:lnSpc>
              <a:spcBef>
                <a:spcPts val="0"/>
              </a:spcBef>
              <a:spcAft>
                <a:spcPts val="1000"/>
              </a:spcAft>
              <a:buNone/>
            </a:pPr>
            <a:r>
              <a:rPr lang="en-US" sz="1800" b="1" dirty="0">
                <a:effectLst/>
                <a:latin typeface="Calibri" panose="020F0502020204030204" pitchFamily="34" charset="0"/>
                <a:ea typeface="Calibri" panose="020F0502020204030204" pitchFamily="34" charset="0"/>
                <a:cs typeface="Aharoni" panose="02010803020104030203" pitchFamily="2" charset="-79"/>
              </a:rPr>
              <a:t>*Providing a community space and a place for all of the community.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sz="1800" dirty="0">
                <a:effectLst/>
                <a:latin typeface="Calibri" panose="020F0502020204030204" pitchFamily="34" charset="0"/>
                <a:ea typeface="Calibri" panose="020F0502020204030204" pitchFamily="34" charset="0"/>
                <a:cs typeface="Aharoni" panose="02010803020104030203" pitchFamily="2" charset="-79"/>
              </a:rPr>
              <a:t>We are blessed to be on the corner of Wilson and Campbell. We want to be the heart of this community and welcome others into the space with radical hospitality. Our One Stop Wednesday meals have taken off, with an average of 60 coming each week to eat together and share with one another.  The Wellness Initiative continues to grow and make our space a place of healing for body and soul. Our Adult Education offerings have not only expanded, but have grown!  Our Sunday School and Youth Group are double what they were two years ago, encouraging us to solidify ministry positions, both paid and volunteer. We have more plans for more retreats, more opportunities for intense spiritual growth, and more opportunities to show one another and the city of Chicago the gracious hospitality of God.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sz="1800" b="1" dirty="0">
                <a:effectLst/>
                <a:latin typeface="Calibri" panose="020F0502020204030204" pitchFamily="34" charset="0"/>
                <a:ea typeface="Calibri" panose="020F0502020204030204" pitchFamily="34" charset="0"/>
                <a:cs typeface="Aharoni" panose="02010803020104030203" pitchFamily="2" charset="-79"/>
              </a:rPr>
              <a:t>Budget Cost: $155,000.</a:t>
            </a:r>
          </a:p>
          <a:p>
            <a:pPr marL="0" marR="0" indent="0">
              <a:lnSpc>
                <a:spcPct val="115000"/>
              </a:lnSpc>
              <a:spcBef>
                <a:spcPts val="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sz="1800" i="1" dirty="0">
                <a:effectLst/>
                <a:latin typeface="Calibri" panose="020F0502020204030204" pitchFamily="34" charset="0"/>
                <a:ea typeface="Calibri" panose="020F0502020204030204" pitchFamily="34" charset="0"/>
                <a:cs typeface="Aharoni" panose="02010803020104030203" pitchFamily="2" charset="-79"/>
              </a:rPr>
              <a:t>(included here are portions of salaries, building expenses, utilities, and administrative costs)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90F92003-2089-F118-89AF-81D79090CBA7}"/>
              </a:ext>
            </a:extLst>
          </p:cNvPr>
          <p:cNvSpPr/>
          <p:nvPr/>
        </p:nvSpPr>
        <p:spPr>
          <a:xfrm>
            <a:off x="10306756" y="6371350"/>
            <a:ext cx="1128888"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25208722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a:extLst>
              <a:ext uri="{FF2B5EF4-FFF2-40B4-BE49-F238E27FC236}">
                <a16:creationId xmlns:a16="http://schemas.microsoft.com/office/drawing/2014/main" id="{7E468295-904F-0743-AD06-67DA21353B9E}"/>
              </a:ext>
            </a:extLst>
          </p:cNvPr>
          <p:cNvPicPr>
            <a:picLocks noGrp="1" noChangeAspect="1"/>
          </p:cNvPicPr>
          <p:nvPr>
            <p:ph type="pic" sz="quarter" idx="14"/>
          </p:nvPr>
        </p:nvPicPr>
        <p:blipFill>
          <a:blip r:embed="rId2"/>
          <a:srcRect l="14798" r="14798"/>
          <a:stretch/>
        </p:blipFill>
        <p:spPr/>
      </p:pic>
      <p:sp>
        <p:nvSpPr>
          <p:cNvPr id="4" name="Content Placeholder 3">
            <a:extLst>
              <a:ext uri="{FF2B5EF4-FFF2-40B4-BE49-F238E27FC236}">
                <a16:creationId xmlns:a16="http://schemas.microsoft.com/office/drawing/2014/main" id="{D355C61F-C8F1-4977-8E1F-F16C0D9EA88C}"/>
              </a:ext>
            </a:extLst>
          </p:cNvPr>
          <p:cNvSpPr>
            <a:spLocks noGrp="1"/>
          </p:cNvSpPr>
          <p:nvPr>
            <p:ph sz="half" idx="1"/>
          </p:nvPr>
        </p:nvSpPr>
        <p:spPr>
          <a:xfrm>
            <a:off x="6287686" y="121298"/>
            <a:ext cx="5472000" cy="6250052"/>
          </a:xfrm>
        </p:spPr>
        <p:txBody>
          <a:bodyPr>
            <a:normAutofit fontScale="85000" lnSpcReduction="20000"/>
          </a:bodyPr>
          <a:lstStyle/>
          <a:p>
            <a:pPr marL="0" indent="0">
              <a:buNone/>
            </a:pPr>
            <a:r>
              <a:rPr lang="en-US" sz="5100" b="1" dirty="0">
                <a:effectLst/>
                <a:latin typeface="Calibri" panose="020F0502020204030204" pitchFamily="34" charset="0"/>
                <a:ea typeface="Calibri" panose="020F0502020204030204" pitchFamily="34" charset="0"/>
                <a:cs typeface="Aharoni" panose="02010803020104030203" pitchFamily="2" charset="-79"/>
              </a:rPr>
              <a:t>Missional Budget: 2014</a:t>
            </a:r>
            <a:br>
              <a:rPr lang="en-US" sz="1400" dirty="0">
                <a:effectLst/>
                <a:latin typeface="Calibri" panose="020F0502020204030204" pitchFamily="34" charset="0"/>
                <a:ea typeface="Calibri" panose="020F0502020204030204" pitchFamily="34" charset="0"/>
                <a:cs typeface="Times New Roman" panose="02020603050405020304" pitchFamily="18" charset="0"/>
              </a:rPr>
            </a:b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2800" b="1" i="1" dirty="0">
                <a:effectLst/>
                <a:latin typeface="Calibri" panose="020F0502020204030204" pitchFamily="34" charset="0"/>
                <a:ea typeface="Calibri" panose="020F0502020204030204" pitchFamily="34" charset="0"/>
                <a:cs typeface="Aharoni" panose="02010803020104030203" pitchFamily="2" charset="-79"/>
              </a:rPr>
              <a:t>Growing a Christ-Centered Community through Life-Changing Service by:</a:t>
            </a:r>
            <a:br>
              <a:rPr lang="en-US" sz="2800" dirty="0">
                <a:effectLst/>
                <a:latin typeface="Calibri" panose="020F0502020204030204" pitchFamily="34" charset="0"/>
                <a:ea typeface="Calibri" panose="020F0502020204030204" pitchFamily="34" charset="0"/>
                <a:cs typeface="Times New Roman" panose="02020603050405020304" pitchFamily="18" charset="0"/>
              </a:rPr>
            </a:b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1000"/>
              </a:spcAft>
              <a:buNone/>
            </a:pPr>
            <a:r>
              <a:rPr lang="en-US" sz="1800" b="1" dirty="0">
                <a:effectLst/>
                <a:latin typeface="Calibri" panose="020F0502020204030204" pitchFamily="34" charset="0"/>
                <a:ea typeface="Calibri" panose="020F0502020204030204" pitchFamily="34" charset="0"/>
                <a:cs typeface="Aharoni" panose="02010803020104030203" pitchFamily="2" charset="-79"/>
              </a:rPr>
              <a:t>*Serving God’s people with generosity and grace.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sz="1800" dirty="0">
                <a:effectLst/>
                <a:latin typeface="Calibri" panose="020F0502020204030204" pitchFamily="34" charset="0"/>
                <a:ea typeface="Calibri" panose="020F0502020204030204" pitchFamily="34" charset="0"/>
                <a:cs typeface="Aharoni" panose="02010803020104030203" pitchFamily="2" charset="-79"/>
              </a:rPr>
              <a:t>Each year LMC plans to give at least 8% of the budget away…and it increases yearly. In actuality we end up giving around 12% of our budget away through planned gifts, Lutheran World Relief, and tithes off of generous bequests and gifts. We partner with the Lincoln Square Friendship Center, Refugee One, The Wellness Initiative, The Night Ministry, Lutheran Disaster Response, Urban Acacia, and a number of other organizations to help them fulfill God’s mission in the world.  WE provide staff to help with advocacy and mission.  We visit those who cannot be with us on Sunday mornings, keeping them as connected to the community as possible.  Our pastor meets with civic leaders and those in crisis to help bring the peace of God to tense situations.  Our building houses groups and organizations for free as they seek to live out God’s mission.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sz="1800" b="1" dirty="0">
                <a:effectLst/>
                <a:latin typeface="Calibri" panose="020F0502020204030204" pitchFamily="34" charset="0"/>
                <a:ea typeface="Calibri" panose="020F0502020204030204" pitchFamily="34" charset="0"/>
                <a:cs typeface="Aharoni" panose="02010803020104030203" pitchFamily="2" charset="-79"/>
              </a:rPr>
              <a:t>Budget Cost: $92,230.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endParaRPr lang="en-US" sz="1800" i="1" dirty="0">
              <a:effectLst/>
              <a:latin typeface="Calibri" panose="020F0502020204030204" pitchFamily="34" charset="0"/>
              <a:ea typeface="Calibri" panose="020F0502020204030204" pitchFamily="34" charset="0"/>
              <a:cs typeface="Aharoni" panose="02010803020104030203" pitchFamily="2" charset="-79"/>
            </a:endParaRPr>
          </a:p>
          <a:p>
            <a:pPr marL="0" marR="0" indent="0">
              <a:lnSpc>
                <a:spcPct val="115000"/>
              </a:lnSpc>
              <a:spcBef>
                <a:spcPts val="0"/>
              </a:spcBef>
              <a:spcAft>
                <a:spcPts val="0"/>
              </a:spcAft>
              <a:buNone/>
            </a:pPr>
            <a:r>
              <a:rPr lang="en-US" sz="1800" i="1" dirty="0">
                <a:effectLst/>
                <a:latin typeface="Calibri" panose="020F0502020204030204" pitchFamily="34" charset="0"/>
                <a:ea typeface="Calibri" panose="020F0502020204030204" pitchFamily="34" charset="0"/>
                <a:cs typeface="Aharoni" panose="02010803020104030203" pitchFamily="2" charset="-79"/>
              </a:rPr>
              <a:t>(included here are portions of salaries, benevolence to the ELCA, Night Ministry, and LSFC, utility expenses, and administrative costs)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90F92003-2089-F118-89AF-81D79090CBA7}"/>
              </a:ext>
            </a:extLst>
          </p:cNvPr>
          <p:cNvSpPr/>
          <p:nvPr/>
        </p:nvSpPr>
        <p:spPr>
          <a:xfrm>
            <a:off x="10306756" y="6371350"/>
            <a:ext cx="1128888"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26253064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Hand writing on post-it note">
            <a:extLst>
              <a:ext uri="{FF2B5EF4-FFF2-40B4-BE49-F238E27FC236}">
                <a16:creationId xmlns:a16="http://schemas.microsoft.com/office/drawing/2014/main" id="{7E468295-904F-0743-AD06-67DA21353B9E}"/>
              </a:ext>
            </a:extLst>
          </p:cNvPr>
          <p:cNvPicPr>
            <a:picLocks noGrp="1" noChangeAspect="1"/>
          </p:cNvPicPr>
          <p:nvPr>
            <p:ph type="pic" sz="quarter" idx="14"/>
          </p:nvPr>
        </p:nvPicPr>
        <p:blipFill rotWithShape="1">
          <a:blip r:embed="rId2" cstate="screen">
            <a:extLst>
              <a:ext uri="{28A0092B-C50C-407E-A947-70E740481C1C}">
                <a14:useLocalDpi xmlns:a14="http://schemas.microsoft.com/office/drawing/2010/main"/>
              </a:ext>
            </a:extLst>
          </a:blip>
          <a:srcRect l="5" r="5"/>
          <a:stretch/>
        </p:blipFill>
        <p:spPr/>
      </p:pic>
      <p:sp>
        <p:nvSpPr>
          <p:cNvPr id="2" name="Title 1">
            <a:extLst>
              <a:ext uri="{FF2B5EF4-FFF2-40B4-BE49-F238E27FC236}">
                <a16:creationId xmlns:a16="http://schemas.microsoft.com/office/drawing/2014/main" id="{3560F281-4FF6-4617-A809-AC9C15ECF18A}"/>
              </a:ext>
            </a:extLst>
          </p:cNvPr>
          <p:cNvSpPr>
            <a:spLocks noGrp="1"/>
          </p:cNvSpPr>
          <p:nvPr>
            <p:ph type="title"/>
          </p:nvPr>
        </p:nvSpPr>
        <p:spPr>
          <a:xfrm>
            <a:off x="5118060" y="1217948"/>
            <a:ext cx="6641900" cy="1124345"/>
          </a:xfrm>
        </p:spPr>
        <p:txBody>
          <a:bodyPr>
            <a:normAutofit fontScale="90000"/>
          </a:bodyPr>
          <a:lstStyle/>
          <a:p>
            <a:r>
              <a:rPr lang="en-US" dirty="0"/>
              <a:t>Pro-Tip</a:t>
            </a:r>
          </a:p>
        </p:txBody>
      </p:sp>
      <p:sp>
        <p:nvSpPr>
          <p:cNvPr id="3" name="Text Placeholder 2">
            <a:extLst>
              <a:ext uri="{FF2B5EF4-FFF2-40B4-BE49-F238E27FC236}">
                <a16:creationId xmlns:a16="http://schemas.microsoft.com/office/drawing/2014/main" id="{611DC577-0A95-47D0-95D9-5F8DA763D46B}"/>
              </a:ext>
            </a:extLst>
          </p:cNvPr>
          <p:cNvSpPr>
            <a:spLocks noGrp="1"/>
          </p:cNvSpPr>
          <p:nvPr>
            <p:ph type="body" sz="quarter" idx="32"/>
          </p:nvPr>
        </p:nvSpPr>
        <p:spPr>
          <a:xfrm>
            <a:off x="5118060" y="2342293"/>
            <a:ext cx="6641626" cy="671840"/>
          </a:xfrm>
        </p:spPr>
        <p:txBody>
          <a:bodyPr/>
          <a:lstStyle/>
          <a:p>
            <a:r>
              <a:rPr lang="en-US" dirty="0"/>
              <a:t>“Smiley, happy people holding hands…”</a:t>
            </a:r>
          </a:p>
        </p:txBody>
      </p:sp>
      <p:sp>
        <p:nvSpPr>
          <p:cNvPr id="4" name="Content Placeholder 3">
            <a:extLst>
              <a:ext uri="{FF2B5EF4-FFF2-40B4-BE49-F238E27FC236}">
                <a16:creationId xmlns:a16="http://schemas.microsoft.com/office/drawing/2014/main" id="{D355C61F-C8F1-4977-8E1F-F16C0D9EA88C}"/>
              </a:ext>
            </a:extLst>
          </p:cNvPr>
          <p:cNvSpPr>
            <a:spLocks noGrp="1"/>
          </p:cNvSpPr>
          <p:nvPr>
            <p:ph sz="half" idx="1"/>
          </p:nvPr>
        </p:nvSpPr>
        <p:spPr>
          <a:xfrm>
            <a:off x="6287686" y="3142646"/>
            <a:ext cx="5472000" cy="2428351"/>
          </a:xfrm>
        </p:spPr>
        <p:txBody>
          <a:bodyPr/>
          <a:lstStyle/>
          <a:p>
            <a:pPr marL="0" indent="0">
              <a:buNone/>
            </a:pPr>
            <a:r>
              <a:rPr lang="en-US" sz="2800" dirty="0"/>
              <a:t>Show the Story in Images</a:t>
            </a:r>
          </a:p>
          <a:p>
            <a:r>
              <a:rPr lang="en-US" dirty="0"/>
              <a:t>Use real photos of real ministry happening…unlike this presentation which used stock photos of nicely manicured hands. Photos of your people in action help tell the story in familiar ways!</a:t>
            </a:r>
          </a:p>
          <a:p>
            <a:pPr marL="0" indent="0">
              <a:buNone/>
            </a:pPr>
            <a:endParaRPr lang="en-US" dirty="0"/>
          </a:p>
        </p:txBody>
      </p:sp>
      <p:sp>
        <p:nvSpPr>
          <p:cNvPr id="20" name="Rectangle 19">
            <a:extLst>
              <a:ext uri="{FF2B5EF4-FFF2-40B4-BE49-F238E27FC236}">
                <a16:creationId xmlns:a16="http://schemas.microsoft.com/office/drawing/2014/main" id="{EFA08948-2B6F-46B1-9D2D-8D7B2B3FBD56}"/>
              </a:ext>
              <a:ext uri="{C183D7F6-B498-43B3-948B-1728B52AA6E4}">
                <adec:decorative xmlns:adec="http://schemas.microsoft.com/office/drawing/2017/decorative" val="1"/>
              </a:ext>
            </a:extLst>
          </p:cNvPr>
          <p:cNvSpPr/>
          <p:nvPr/>
        </p:nvSpPr>
        <p:spPr>
          <a:xfrm>
            <a:off x="9775824" y="1762069"/>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5" name="Rectangle 4">
            <a:extLst>
              <a:ext uri="{FF2B5EF4-FFF2-40B4-BE49-F238E27FC236}">
                <a16:creationId xmlns:a16="http://schemas.microsoft.com/office/drawing/2014/main" id="{90F92003-2089-F118-89AF-81D79090CBA7}"/>
              </a:ext>
            </a:extLst>
          </p:cNvPr>
          <p:cNvSpPr/>
          <p:nvPr/>
        </p:nvSpPr>
        <p:spPr>
          <a:xfrm>
            <a:off x="10306756" y="6371350"/>
            <a:ext cx="1128888"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926367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975C36-617B-795C-5A2B-325EA34F16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1AD706-11EF-C258-EBD5-C4EEFEAACF16}"/>
              </a:ext>
            </a:extLst>
          </p:cNvPr>
          <p:cNvSpPr>
            <a:spLocks noGrp="1"/>
          </p:cNvSpPr>
          <p:nvPr>
            <p:ph type="title"/>
          </p:nvPr>
        </p:nvSpPr>
        <p:spPr>
          <a:xfrm>
            <a:off x="6562816" y="457200"/>
            <a:ext cx="5095784" cy="1993392"/>
          </a:xfrm>
          <a:noFill/>
        </p:spPr>
        <p:txBody>
          <a:bodyPr anchor="b">
            <a:noAutofit/>
          </a:bodyPr>
          <a:lstStyle/>
          <a:p>
            <a:r>
              <a:rPr lang="en-US" dirty="0"/>
              <a:t>Tim.brown@elca.org</a:t>
            </a:r>
          </a:p>
        </p:txBody>
      </p:sp>
      <p:pic>
        <p:nvPicPr>
          <p:cNvPr id="15" name="Picture Placeholder 14">
            <a:extLst>
              <a:ext uri="{FF2B5EF4-FFF2-40B4-BE49-F238E27FC236}">
                <a16:creationId xmlns:a16="http://schemas.microsoft.com/office/drawing/2014/main" id="{E4DF753A-3575-A0D9-5135-8A94308DC038}"/>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2524" b="12524"/>
          <a:stretch/>
        </p:blipFill>
        <p:spPr>
          <a:xfrm>
            <a:off x="-28882" y="0"/>
            <a:ext cx="6115050" cy="6858000"/>
          </a:xfrm>
        </p:spPr>
      </p:pic>
      <p:sp>
        <p:nvSpPr>
          <p:cNvPr id="3" name="Content Placeholder 2">
            <a:extLst>
              <a:ext uri="{FF2B5EF4-FFF2-40B4-BE49-F238E27FC236}">
                <a16:creationId xmlns:a16="http://schemas.microsoft.com/office/drawing/2014/main" id="{992EC4A8-49EE-CF82-CFDC-BA9308ED0D65}"/>
              </a:ext>
            </a:extLst>
          </p:cNvPr>
          <p:cNvSpPr>
            <a:spLocks noGrp="1"/>
          </p:cNvSpPr>
          <p:nvPr>
            <p:ph idx="1"/>
          </p:nvPr>
        </p:nvSpPr>
        <p:spPr>
          <a:xfrm>
            <a:off x="6562818" y="2752344"/>
            <a:ext cx="4837174" cy="3136392"/>
          </a:xfrm>
          <a:noFill/>
        </p:spPr>
        <p:txBody>
          <a:bodyPr anchor="t">
            <a:normAutofit/>
          </a:bodyPr>
          <a:lstStyle/>
          <a:p>
            <a:r>
              <a:rPr lang="en-US" dirty="0"/>
              <a:t>Husband and Dad</a:t>
            </a:r>
          </a:p>
          <a:p>
            <a:r>
              <a:rPr lang="en-US" dirty="0"/>
              <a:t>Accidental Fundraiser</a:t>
            </a:r>
          </a:p>
          <a:p>
            <a:r>
              <a:rPr lang="en-US" dirty="0"/>
              <a:t>Director of Congregational Stewardship for the ELCA</a:t>
            </a:r>
          </a:p>
          <a:p>
            <a:r>
              <a:rPr lang="en-US" dirty="0"/>
              <a:t>Coffee Drinker</a:t>
            </a:r>
          </a:p>
          <a:p>
            <a:r>
              <a:rPr lang="en-US" dirty="0"/>
              <a:t>Curious about Generosity</a:t>
            </a:r>
          </a:p>
        </p:txBody>
      </p:sp>
    </p:spTree>
    <p:extLst>
      <p:ext uri="{BB962C8B-B14F-4D97-AF65-F5344CB8AC3E}">
        <p14:creationId xmlns:p14="http://schemas.microsoft.com/office/powerpoint/2010/main" val="16720179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Handing touching mobile phone">
            <a:extLst>
              <a:ext uri="{FF2B5EF4-FFF2-40B4-BE49-F238E27FC236}">
                <a16:creationId xmlns:a16="http://schemas.microsoft.com/office/drawing/2014/main" id="{A9A75888-22E3-1D43-9112-DA02186070B5}"/>
              </a:ext>
            </a:extLst>
          </p:cNvPr>
          <p:cNvPicPr>
            <a:picLocks noGrp="1" noChangeAspect="1"/>
          </p:cNvPicPr>
          <p:nvPr>
            <p:ph type="pic" sz="quarter" idx="14"/>
          </p:nvPr>
        </p:nvPicPr>
        <p:blipFill>
          <a:blip r:embed="rId2" cstate="screen">
            <a:extLst>
              <a:ext uri="{28A0092B-C50C-407E-A947-70E740481C1C}">
                <a14:useLocalDpi xmlns:a14="http://schemas.microsoft.com/office/drawing/2010/main"/>
              </a:ext>
            </a:extLst>
          </a:blip>
          <a:srcRect/>
          <a:stretch>
            <a:fillRect/>
          </a:stretch>
        </p:blipFill>
        <p:spPr/>
      </p:pic>
      <p:sp>
        <p:nvSpPr>
          <p:cNvPr id="2" name="Title 1">
            <a:extLst>
              <a:ext uri="{FF2B5EF4-FFF2-40B4-BE49-F238E27FC236}">
                <a16:creationId xmlns:a16="http://schemas.microsoft.com/office/drawing/2014/main" id="{3560F281-4FF6-4617-A809-AC9C15ECF18A}"/>
              </a:ext>
            </a:extLst>
          </p:cNvPr>
          <p:cNvSpPr>
            <a:spLocks noGrp="1"/>
          </p:cNvSpPr>
          <p:nvPr>
            <p:ph type="title"/>
          </p:nvPr>
        </p:nvSpPr>
        <p:spPr/>
        <p:txBody>
          <a:bodyPr>
            <a:normAutofit fontScale="90000"/>
          </a:bodyPr>
          <a:lstStyle/>
          <a:p>
            <a:r>
              <a:rPr lang="en-US" dirty="0"/>
              <a:t>Step 7</a:t>
            </a:r>
          </a:p>
        </p:txBody>
      </p:sp>
      <p:sp>
        <p:nvSpPr>
          <p:cNvPr id="3" name="Text Placeholder 2">
            <a:extLst>
              <a:ext uri="{FF2B5EF4-FFF2-40B4-BE49-F238E27FC236}">
                <a16:creationId xmlns:a16="http://schemas.microsoft.com/office/drawing/2014/main" id="{611DC577-0A95-47D0-95D9-5F8DA763D46B}"/>
              </a:ext>
            </a:extLst>
          </p:cNvPr>
          <p:cNvSpPr>
            <a:spLocks noGrp="1"/>
          </p:cNvSpPr>
          <p:nvPr>
            <p:ph type="body" sz="quarter" idx="32"/>
          </p:nvPr>
        </p:nvSpPr>
        <p:spPr/>
        <p:txBody>
          <a:bodyPr/>
          <a:lstStyle/>
          <a:p>
            <a:r>
              <a:rPr lang="en-US" dirty="0"/>
              <a:t>“What’s new?” –My pops when he calls</a:t>
            </a:r>
          </a:p>
        </p:txBody>
      </p:sp>
      <p:sp>
        <p:nvSpPr>
          <p:cNvPr id="4" name="Content Placeholder 3">
            <a:extLst>
              <a:ext uri="{FF2B5EF4-FFF2-40B4-BE49-F238E27FC236}">
                <a16:creationId xmlns:a16="http://schemas.microsoft.com/office/drawing/2014/main" id="{D355C61F-C8F1-4977-8E1F-F16C0D9EA88C}"/>
              </a:ext>
            </a:extLst>
          </p:cNvPr>
          <p:cNvSpPr>
            <a:spLocks noGrp="1"/>
          </p:cNvSpPr>
          <p:nvPr>
            <p:ph sz="half" idx="1"/>
          </p:nvPr>
        </p:nvSpPr>
        <p:spPr>
          <a:xfrm>
            <a:off x="432000" y="1509197"/>
            <a:ext cx="5472000" cy="2236290"/>
          </a:xfrm>
        </p:spPr>
        <p:txBody>
          <a:bodyPr>
            <a:normAutofit lnSpcReduction="10000"/>
          </a:bodyPr>
          <a:lstStyle/>
          <a:p>
            <a:pPr marL="0" indent="0">
              <a:buNone/>
            </a:pPr>
            <a:r>
              <a:rPr lang="en-US" sz="2800" dirty="0"/>
              <a:t>Highlight What You’re Going to Do!</a:t>
            </a:r>
          </a:p>
          <a:p>
            <a:r>
              <a:rPr lang="en-US" dirty="0"/>
              <a:t>You can make this a different offering if you want to</a:t>
            </a:r>
          </a:p>
          <a:p>
            <a:r>
              <a:rPr lang="en-US" dirty="0"/>
              <a:t>Surround it with stories</a:t>
            </a:r>
          </a:p>
          <a:p>
            <a:r>
              <a:rPr lang="en-US" dirty="0"/>
              <a:t>Make it as exciting as it is</a:t>
            </a:r>
          </a:p>
          <a:p>
            <a:pPr marL="0" indent="0">
              <a:buNone/>
            </a:pPr>
            <a:endParaRPr lang="en-US" dirty="0"/>
          </a:p>
        </p:txBody>
      </p:sp>
      <p:sp>
        <p:nvSpPr>
          <p:cNvPr id="20" name="Rectangle 19">
            <a:extLst>
              <a:ext uri="{FF2B5EF4-FFF2-40B4-BE49-F238E27FC236}">
                <a16:creationId xmlns:a16="http://schemas.microsoft.com/office/drawing/2014/main" id="{EFA08948-2B6F-46B1-9D2D-8D7B2B3FBD56}"/>
              </a:ext>
              <a:ext uri="{C183D7F6-B498-43B3-948B-1728B52AA6E4}">
                <adec:decorative xmlns:adec="http://schemas.microsoft.com/office/drawing/2017/decorative" val="1"/>
              </a:ext>
            </a:extLst>
          </p:cNvPr>
          <p:cNvSpPr/>
          <p:nvPr/>
        </p:nvSpPr>
        <p:spPr>
          <a:xfrm>
            <a:off x="9348588" y="3688075"/>
            <a:ext cx="2411412"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5" name="Rectangle 4">
            <a:extLst>
              <a:ext uri="{FF2B5EF4-FFF2-40B4-BE49-F238E27FC236}">
                <a16:creationId xmlns:a16="http://schemas.microsoft.com/office/drawing/2014/main" id="{4B89D9FA-46C3-531E-68D6-88A8A2C0ED59}"/>
              </a:ext>
            </a:extLst>
          </p:cNvPr>
          <p:cNvSpPr/>
          <p:nvPr/>
        </p:nvSpPr>
        <p:spPr>
          <a:xfrm>
            <a:off x="10114844" y="6371350"/>
            <a:ext cx="1411112" cy="432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11388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67129-D582-495A-8F4B-6B9075899DD6}"/>
              </a:ext>
            </a:extLst>
          </p:cNvPr>
          <p:cNvSpPr>
            <a:spLocks noGrp="1"/>
          </p:cNvSpPr>
          <p:nvPr>
            <p:ph type="title"/>
          </p:nvPr>
        </p:nvSpPr>
        <p:spPr/>
        <p:txBody>
          <a:bodyPr/>
          <a:lstStyle/>
          <a:p>
            <a:r>
              <a:rPr lang="en-US" dirty="0"/>
              <a:t>How Does Our Mission Plan Change Lives?</a:t>
            </a:r>
          </a:p>
        </p:txBody>
      </p:sp>
      <p:sp>
        <p:nvSpPr>
          <p:cNvPr id="3" name="Text Placeholder 2">
            <a:extLst>
              <a:ext uri="{FF2B5EF4-FFF2-40B4-BE49-F238E27FC236}">
                <a16:creationId xmlns:a16="http://schemas.microsoft.com/office/drawing/2014/main" id="{F204AFD2-303D-4B48-AA3E-C96B74D8127A}"/>
              </a:ext>
            </a:extLst>
          </p:cNvPr>
          <p:cNvSpPr>
            <a:spLocks noGrp="1"/>
          </p:cNvSpPr>
          <p:nvPr>
            <p:ph type="body" sz="quarter" idx="32"/>
          </p:nvPr>
        </p:nvSpPr>
        <p:spPr/>
        <p:txBody>
          <a:bodyPr>
            <a:normAutofit lnSpcReduction="10000"/>
          </a:bodyPr>
          <a:lstStyle/>
          <a:p>
            <a:r>
              <a:rPr lang="en-US" dirty="0"/>
              <a:t>Take a Look-See</a:t>
            </a:r>
          </a:p>
        </p:txBody>
      </p:sp>
      <p:sp>
        <p:nvSpPr>
          <p:cNvPr id="6" name="Slide Number Placeholder 5">
            <a:extLst>
              <a:ext uri="{FF2B5EF4-FFF2-40B4-BE49-F238E27FC236}">
                <a16:creationId xmlns:a16="http://schemas.microsoft.com/office/drawing/2014/main" id="{4B379698-AB4C-493D-BF95-F5781FDF2AC5}"/>
              </a:ext>
            </a:extLst>
          </p:cNvPr>
          <p:cNvSpPr>
            <a:spLocks noGrp="1"/>
          </p:cNvSpPr>
          <p:nvPr>
            <p:ph type="sldNum" sz="quarter" idx="33"/>
          </p:nvPr>
        </p:nvSpPr>
        <p:spPr>
          <a:solidFill>
            <a:schemeClr val="tx1">
              <a:lumMod val="95000"/>
              <a:lumOff val="5000"/>
            </a:schemeClr>
          </a:solidFill>
        </p:spPr>
        <p:txBody>
          <a:bodyPr/>
          <a:lstStyle/>
          <a:p>
            <a:fld id="{19B51A1E-902D-48AF-9020-955120F399B6}" type="slidenum">
              <a:rPr lang="en-US" smtClean="0"/>
              <a:pPr/>
              <a:t>21</a:t>
            </a:fld>
            <a:endParaRPr lang="en-US" dirty="0"/>
          </a:p>
        </p:txBody>
      </p:sp>
      <p:graphicFrame>
        <p:nvGraphicFramePr>
          <p:cNvPr id="5" name="Content Placeholder 5">
            <a:extLst>
              <a:ext uri="{FF2B5EF4-FFF2-40B4-BE49-F238E27FC236}">
                <a16:creationId xmlns:a16="http://schemas.microsoft.com/office/drawing/2014/main" id="{7EE1FDB8-679F-0EB4-6AD2-E4449C6197D2}"/>
              </a:ext>
            </a:extLst>
          </p:cNvPr>
          <p:cNvGraphicFramePr>
            <a:graphicFrameLocks/>
          </p:cNvGraphicFramePr>
          <p:nvPr>
            <p:extLst>
              <p:ext uri="{D42A27DB-BD31-4B8C-83A1-F6EECF244321}">
                <p14:modId xmlns:p14="http://schemas.microsoft.com/office/powerpoint/2010/main" val="1836334519"/>
              </p:ext>
            </p:extLst>
          </p:nvPr>
        </p:nvGraphicFramePr>
        <p:xfrm>
          <a:off x="-136461" y="-470174"/>
          <a:ext cx="9675846" cy="6876661"/>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a:extLst>
              <a:ext uri="{FF2B5EF4-FFF2-40B4-BE49-F238E27FC236}">
                <a16:creationId xmlns:a16="http://schemas.microsoft.com/office/drawing/2014/main" id="{C5D19718-54D7-68F8-8FE2-14A508DB3F9E}"/>
              </a:ext>
            </a:extLst>
          </p:cNvPr>
          <p:cNvSpPr/>
          <p:nvPr/>
        </p:nvSpPr>
        <p:spPr>
          <a:xfrm>
            <a:off x="9886950" y="6406487"/>
            <a:ext cx="1752600" cy="3600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8787D0F-069A-817B-BBA7-72BE227461B3}"/>
              </a:ext>
            </a:extLst>
          </p:cNvPr>
          <p:cNvSpPr/>
          <p:nvPr/>
        </p:nvSpPr>
        <p:spPr>
          <a:xfrm>
            <a:off x="10325100" y="2800350"/>
            <a:ext cx="45719" cy="4571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14062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Handing touching mobile phone">
            <a:extLst>
              <a:ext uri="{FF2B5EF4-FFF2-40B4-BE49-F238E27FC236}">
                <a16:creationId xmlns:a16="http://schemas.microsoft.com/office/drawing/2014/main" id="{A9A75888-22E3-1D43-9112-DA02186070B5}"/>
              </a:ext>
            </a:extLst>
          </p:cNvPr>
          <p:cNvPicPr>
            <a:picLocks noGrp="1" noChangeAspect="1"/>
          </p:cNvPicPr>
          <p:nvPr>
            <p:ph type="pic" sz="quarter" idx="14"/>
          </p:nvPr>
        </p:nvPicPr>
        <p:blipFill>
          <a:blip r:embed="rId2" cstate="screen">
            <a:extLst>
              <a:ext uri="{28A0092B-C50C-407E-A947-70E740481C1C}">
                <a14:useLocalDpi xmlns:a14="http://schemas.microsoft.com/office/drawing/2010/main"/>
              </a:ext>
            </a:extLst>
          </a:blip>
          <a:srcRect/>
          <a:stretch>
            <a:fillRect/>
          </a:stretch>
        </p:blipFill>
        <p:spPr/>
      </p:pic>
      <p:sp>
        <p:nvSpPr>
          <p:cNvPr id="2" name="Title 1">
            <a:extLst>
              <a:ext uri="{FF2B5EF4-FFF2-40B4-BE49-F238E27FC236}">
                <a16:creationId xmlns:a16="http://schemas.microsoft.com/office/drawing/2014/main" id="{3560F281-4FF6-4617-A809-AC9C15ECF18A}"/>
              </a:ext>
            </a:extLst>
          </p:cNvPr>
          <p:cNvSpPr>
            <a:spLocks noGrp="1"/>
          </p:cNvSpPr>
          <p:nvPr>
            <p:ph type="title"/>
          </p:nvPr>
        </p:nvSpPr>
        <p:spPr/>
        <p:txBody>
          <a:bodyPr>
            <a:normAutofit fontScale="90000"/>
          </a:bodyPr>
          <a:lstStyle/>
          <a:p>
            <a:r>
              <a:rPr lang="en-US" dirty="0"/>
              <a:t>Step 8</a:t>
            </a:r>
          </a:p>
        </p:txBody>
      </p:sp>
      <p:sp>
        <p:nvSpPr>
          <p:cNvPr id="3" name="Text Placeholder 2">
            <a:extLst>
              <a:ext uri="{FF2B5EF4-FFF2-40B4-BE49-F238E27FC236}">
                <a16:creationId xmlns:a16="http://schemas.microsoft.com/office/drawing/2014/main" id="{611DC577-0A95-47D0-95D9-5F8DA763D46B}"/>
              </a:ext>
            </a:extLst>
          </p:cNvPr>
          <p:cNvSpPr>
            <a:spLocks noGrp="1"/>
          </p:cNvSpPr>
          <p:nvPr>
            <p:ph type="body" sz="quarter" idx="32"/>
          </p:nvPr>
        </p:nvSpPr>
        <p:spPr/>
        <p:txBody>
          <a:bodyPr/>
          <a:lstStyle/>
          <a:p>
            <a:r>
              <a:rPr lang="en-US" dirty="0"/>
              <a:t>“Is it here?” –My kids looking for Amazon packages</a:t>
            </a:r>
          </a:p>
        </p:txBody>
      </p:sp>
      <p:sp>
        <p:nvSpPr>
          <p:cNvPr id="4" name="Content Placeholder 3">
            <a:extLst>
              <a:ext uri="{FF2B5EF4-FFF2-40B4-BE49-F238E27FC236}">
                <a16:creationId xmlns:a16="http://schemas.microsoft.com/office/drawing/2014/main" id="{D355C61F-C8F1-4977-8E1F-F16C0D9EA88C}"/>
              </a:ext>
            </a:extLst>
          </p:cNvPr>
          <p:cNvSpPr>
            <a:spLocks noGrp="1"/>
          </p:cNvSpPr>
          <p:nvPr>
            <p:ph sz="half" idx="1"/>
          </p:nvPr>
        </p:nvSpPr>
        <p:spPr>
          <a:xfrm>
            <a:off x="432000" y="1509197"/>
            <a:ext cx="5472000" cy="2236290"/>
          </a:xfrm>
        </p:spPr>
        <p:txBody>
          <a:bodyPr/>
          <a:lstStyle/>
          <a:p>
            <a:pPr marL="0" indent="0">
              <a:buNone/>
            </a:pPr>
            <a:r>
              <a:rPr lang="en-US" sz="2800" dirty="0"/>
              <a:t>Make It Available</a:t>
            </a:r>
          </a:p>
          <a:p>
            <a:r>
              <a:rPr lang="en-US" dirty="0"/>
              <a:t>Mail</a:t>
            </a:r>
          </a:p>
          <a:p>
            <a:r>
              <a:rPr lang="en-US" dirty="0"/>
              <a:t>E-Mail</a:t>
            </a:r>
          </a:p>
          <a:p>
            <a:r>
              <a:rPr lang="en-US" dirty="0"/>
              <a:t>Printed in bulletins</a:t>
            </a:r>
          </a:p>
          <a:p>
            <a:pPr marL="0" indent="0">
              <a:buNone/>
            </a:pPr>
            <a:endParaRPr lang="en-US" dirty="0"/>
          </a:p>
        </p:txBody>
      </p:sp>
      <p:sp>
        <p:nvSpPr>
          <p:cNvPr id="20" name="Rectangle 19">
            <a:extLst>
              <a:ext uri="{FF2B5EF4-FFF2-40B4-BE49-F238E27FC236}">
                <a16:creationId xmlns:a16="http://schemas.microsoft.com/office/drawing/2014/main" id="{EFA08948-2B6F-46B1-9D2D-8D7B2B3FBD56}"/>
              </a:ext>
              <a:ext uri="{C183D7F6-B498-43B3-948B-1728B52AA6E4}">
                <adec:decorative xmlns:adec="http://schemas.microsoft.com/office/drawing/2017/decorative" val="1"/>
              </a:ext>
            </a:extLst>
          </p:cNvPr>
          <p:cNvSpPr/>
          <p:nvPr/>
        </p:nvSpPr>
        <p:spPr>
          <a:xfrm>
            <a:off x="9348588" y="3688075"/>
            <a:ext cx="2411412"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5" name="Rectangle 4">
            <a:extLst>
              <a:ext uri="{FF2B5EF4-FFF2-40B4-BE49-F238E27FC236}">
                <a16:creationId xmlns:a16="http://schemas.microsoft.com/office/drawing/2014/main" id="{4B89D9FA-46C3-531E-68D6-88A8A2C0ED59}"/>
              </a:ext>
            </a:extLst>
          </p:cNvPr>
          <p:cNvSpPr/>
          <p:nvPr/>
        </p:nvSpPr>
        <p:spPr>
          <a:xfrm>
            <a:off x="10114844" y="6371350"/>
            <a:ext cx="1411112" cy="432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08553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Placeholder 31" descr="hand clapping">
            <a:extLst>
              <a:ext uri="{FF2B5EF4-FFF2-40B4-BE49-F238E27FC236}">
                <a16:creationId xmlns:a16="http://schemas.microsoft.com/office/drawing/2014/main" id="{AAB6EE12-FEF8-FB41-A909-0DA61D7725C7}"/>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7" r="7"/>
          <a:stretch>
            <a:fillRect/>
          </a:stretch>
        </p:blipFill>
        <p:spPr/>
      </p:pic>
      <p:sp>
        <p:nvSpPr>
          <p:cNvPr id="14" name="Title 13">
            <a:extLst>
              <a:ext uri="{FF2B5EF4-FFF2-40B4-BE49-F238E27FC236}">
                <a16:creationId xmlns:a16="http://schemas.microsoft.com/office/drawing/2014/main" id="{6C38D7A9-9299-4108-BB08-026F4B9CAE7B}"/>
              </a:ext>
            </a:extLst>
          </p:cNvPr>
          <p:cNvSpPr>
            <a:spLocks noGrp="1"/>
          </p:cNvSpPr>
          <p:nvPr>
            <p:ph type="ctrTitle"/>
          </p:nvPr>
        </p:nvSpPr>
        <p:spPr>
          <a:xfrm>
            <a:off x="6214188" y="2798354"/>
            <a:ext cx="5977812" cy="1013684"/>
          </a:xfrm>
        </p:spPr>
        <p:txBody>
          <a:bodyPr/>
          <a:lstStyle/>
          <a:p>
            <a:r>
              <a:rPr lang="en-US" dirty="0"/>
              <a:t>Thank You</a:t>
            </a:r>
          </a:p>
        </p:txBody>
      </p:sp>
      <p:sp>
        <p:nvSpPr>
          <p:cNvPr id="4" name="Text Placeholder 3">
            <a:extLst>
              <a:ext uri="{FF2B5EF4-FFF2-40B4-BE49-F238E27FC236}">
                <a16:creationId xmlns:a16="http://schemas.microsoft.com/office/drawing/2014/main" id="{60828E04-9C2A-4859-8050-C2DF67A249CB}"/>
              </a:ext>
            </a:extLst>
          </p:cNvPr>
          <p:cNvSpPr>
            <a:spLocks noGrp="1"/>
          </p:cNvSpPr>
          <p:nvPr>
            <p:ph type="body" sz="quarter" idx="15"/>
          </p:nvPr>
        </p:nvSpPr>
        <p:spPr>
          <a:xfrm>
            <a:off x="7715250" y="3957705"/>
            <a:ext cx="3653292" cy="316800"/>
          </a:xfrm>
          <a:solidFill>
            <a:schemeClr val="tx1">
              <a:lumMod val="75000"/>
              <a:lumOff val="25000"/>
            </a:schemeClr>
          </a:solidFill>
        </p:spPr>
        <p:txBody>
          <a:bodyPr>
            <a:normAutofit fontScale="92500" lnSpcReduction="20000"/>
          </a:bodyPr>
          <a:lstStyle/>
          <a:p>
            <a:r>
              <a:rPr lang="en-US" dirty="0"/>
              <a:t>Pr. Tim Brown</a:t>
            </a:r>
          </a:p>
        </p:txBody>
      </p:sp>
      <p:sp>
        <p:nvSpPr>
          <p:cNvPr id="5" name="Text Placeholder 4">
            <a:extLst>
              <a:ext uri="{FF2B5EF4-FFF2-40B4-BE49-F238E27FC236}">
                <a16:creationId xmlns:a16="http://schemas.microsoft.com/office/drawing/2014/main" id="{11265965-2271-4C1C-BD0A-6F85F80FF9A6}"/>
              </a:ext>
            </a:extLst>
          </p:cNvPr>
          <p:cNvSpPr>
            <a:spLocks noGrp="1"/>
          </p:cNvSpPr>
          <p:nvPr>
            <p:ph type="body" sz="quarter" idx="16"/>
          </p:nvPr>
        </p:nvSpPr>
        <p:spPr>
          <a:xfrm>
            <a:off x="7715250" y="4193273"/>
            <a:ext cx="3653292" cy="510278"/>
          </a:xfrm>
          <a:solidFill>
            <a:schemeClr val="tx1">
              <a:lumMod val="75000"/>
              <a:lumOff val="25000"/>
            </a:schemeClr>
          </a:solidFill>
        </p:spPr>
        <p:txBody>
          <a:bodyPr>
            <a:normAutofit fontScale="92500" lnSpcReduction="20000"/>
          </a:bodyPr>
          <a:lstStyle/>
          <a:p>
            <a:r>
              <a:rPr lang="en-US" dirty="0"/>
              <a:t>Director for Congregational Stewardship Support</a:t>
            </a:r>
          </a:p>
        </p:txBody>
      </p:sp>
      <p:sp>
        <p:nvSpPr>
          <p:cNvPr id="6" name="Text Placeholder 5">
            <a:extLst>
              <a:ext uri="{FF2B5EF4-FFF2-40B4-BE49-F238E27FC236}">
                <a16:creationId xmlns:a16="http://schemas.microsoft.com/office/drawing/2014/main" id="{50A3BCC3-A277-4C0B-9EBA-EB53990D8EBD}"/>
              </a:ext>
            </a:extLst>
          </p:cNvPr>
          <p:cNvSpPr>
            <a:spLocks noGrp="1"/>
          </p:cNvSpPr>
          <p:nvPr>
            <p:ph type="body" sz="quarter" idx="17"/>
          </p:nvPr>
        </p:nvSpPr>
        <p:spPr>
          <a:xfrm>
            <a:off x="7715250" y="4655739"/>
            <a:ext cx="3653292" cy="316800"/>
          </a:xfrm>
          <a:solidFill>
            <a:schemeClr val="tx1">
              <a:lumMod val="75000"/>
              <a:lumOff val="25000"/>
            </a:schemeClr>
          </a:solidFill>
        </p:spPr>
        <p:txBody>
          <a:bodyPr>
            <a:normAutofit fontScale="92500" lnSpcReduction="20000"/>
          </a:bodyPr>
          <a:lstStyle/>
          <a:p>
            <a:r>
              <a:rPr lang="en-US" dirty="0"/>
              <a:t>Tim.brown@elca.org</a:t>
            </a:r>
          </a:p>
        </p:txBody>
      </p:sp>
      <p:pic>
        <p:nvPicPr>
          <p:cNvPr id="8" name="Graphic 7" descr="User" title="Icon - Presenter Name">
            <a:extLst>
              <a:ext uri="{FF2B5EF4-FFF2-40B4-BE49-F238E27FC236}">
                <a16:creationId xmlns:a16="http://schemas.microsoft.com/office/drawing/2014/main" id="{111541C4-DB03-4E53-994D-499C7D73C4DF}"/>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485495" y="4006655"/>
            <a:ext cx="218900" cy="218900"/>
          </a:xfrm>
          <a:prstGeom prst="rect">
            <a:avLst/>
          </a:prstGeom>
        </p:spPr>
      </p:pic>
      <p:pic>
        <p:nvPicPr>
          <p:cNvPr id="10" name="Graphic 9" descr="Smart Phone" title="Icon - Presenter Phone Number">
            <a:extLst>
              <a:ext uri="{FF2B5EF4-FFF2-40B4-BE49-F238E27FC236}">
                <a16:creationId xmlns:a16="http://schemas.microsoft.com/office/drawing/2014/main" id="{A29DE31C-E099-4579-BB03-675E0A40C5F2}"/>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1485495" y="4355103"/>
            <a:ext cx="218900" cy="218900"/>
          </a:xfrm>
          <a:prstGeom prst="rect">
            <a:avLst/>
          </a:prstGeom>
        </p:spPr>
      </p:pic>
      <p:pic>
        <p:nvPicPr>
          <p:cNvPr id="9" name="Graphic 8" descr="Envelope" title="Icon Presenter Email">
            <a:extLst>
              <a:ext uri="{FF2B5EF4-FFF2-40B4-BE49-F238E27FC236}">
                <a16:creationId xmlns:a16="http://schemas.microsoft.com/office/drawing/2014/main" id="{773C1382-ACE1-460F-A1B6-AB761A7D2E6B}"/>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1485495" y="4703551"/>
            <a:ext cx="218900" cy="218900"/>
          </a:xfrm>
          <a:prstGeom prst="rect">
            <a:avLst/>
          </a:prstGeom>
        </p:spPr>
      </p:pic>
      <p:sp>
        <p:nvSpPr>
          <p:cNvPr id="2" name="Rectangle 1">
            <a:extLst>
              <a:ext uri="{FF2B5EF4-FFF2-40B4-BE49-F238E27FC236}">
                <a16:creationId xmlns:a16="http://schemas.microsoft.com/office/drawing/2014/main" id="{ADAA388D-FF08-C553-4582-65EB51F45394}"/>
              </a:ext>
            </a:extLst>
          </p:cNvPr>
          <p:cNvSpPr/>
          <p:nvPr/>
        </p:nvSpPr>
        <p:spPr>
          <a:xfrm>
            <a:off x="10325100" y="6371351"/>
            <a:ext cx="1043442" cy="4866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3678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Handing touching mobile phone">
            <a:extLst>
              <a:ext uri="{FF2B5EF4-FFF2-40B4-BE49-F238E27FC236}">
                <a16:creationId xmlns:a16="http://schemas.microsoft.com/office/drawing/2014/main" id="{A9A75888-22E3-1D43-9112-DA02186070B5}"/>
              </a:ext>
            </a:extLst>
          </p:cNvPr>
          <p:cNvPicPr>
            <a:picLocks noGrp="1" noChangeAspect="1"/>
          </p:cNvPicPr>
          <p:nvPr>
            <p:ph type="pic" sz="quarter" idx="14"/>
          </p:nvPr>
        </p:nvPicPr>
        <p:blipFill>
          <a:blip r:embed="rId2" cstate="screen">
            <a:extLst>
              <a:ext uri="{28A0092B-C50C-407E-A947-70E740481C1C}">
                <a14:useLocalDpi xmlns:a14="http://schemas.microsoft.com/office/drawing/2010/main"/>
              </a:ext>
            </a:extLst>
          </a:blip>
          <a:srcRect/>
          <a:stretch>
            <a:fillRect/>
          </a:stretch>
        </p:blipFill>
        <p:spPr/>
      </p:pic>
      <p:sp>
        <p:nvSpPr>
          <p:cNvPr id="2" name="Title 1">
            <a:extLst>
              <a:ext uri="{FF2B5EF4-FFF2-40B4-BE49-F238E27FC236}">
                <a16:creationId xmlns:a16="http://schemas.microsoft.com/office/drawing/2014/main" id="{3560F281-4FF6-4617-A809-AC9C15ECF18A}"/>
              </a:ext>
            </a:extLst>
          </p:cNvPr>
          <p:cNvSpPr>
            <a:spLocks noGrp="1"/>
          </p:cNvSpPr>
          <p:nvPr>
            <p:ph type="title"/>
          </p:nvPr>
        </p:nvSpPr>
        <p:spPr/>
        <p:txBody>
          <a:bodyPr>
            <a:normAutofit fontScale="90000"/>
          </a:bodyPr>
          <a:lstStyle/>
          <a:p>
            <a:r>
              <a:rPr lang="en-US" dirty="0"/>
              <a:t>Step 1</a:t>
            </a:r>
          </a:p>
        </p:txBody>
      </p:sp>
      <p:sp>
        <p:nvSpPr>
          <p:cNvPr id="3" name="Text Placeholder 2">
            <a:extLst>
              <a:ext uri="{FF2B5EF4-FFF2-40B4-BE49-F238E27FC236}">
                <a16:creationId xmlns:a16="http://schemas.microsoft.com/office/drawing/2014/main" id="{611DC577-0A95-47D0-95D9-5F8DA763D46B}"/>
              </a:ext>
            </a:extLst>
          </p:cNvPr>
          <p:cNvSpPr>
            <a:spLocks noGrp="1"/>
          </p:cNvSpPr>
          <p:nvPr>
            <p:ph type="body" sz="quarter" idx="32"/>
          </p:nvPr>
        </p:nvSpPr>
        <p:spPr/>
        <p:txBody>
          <a:bodyPr>
            <a:normAutofit lnSpcReduction="10000"/>
          </a:bodyPr>
          <a:lstStyle/>
          <a:p>
            <a:r>
              <a:rPr lang="en-US" dirty="0"/>
              <a:t>“Narrative spending plans are a ministry snapshot for a world in need of pictures of impact and hope.”</a:t>
            </a:r>
          </a:p>
        </p:txBody>
      </p:sp>
      <p:sp>
        <p:nvSpPr>
          <p:cNvPr id="4" name="Content Placeholder 3">
            <a:extLst>
              <a:ext uri="{FF2B5EF4-FFF2-40B4-BE49-F238E27FC236}">
                <a16:creationId xmlns:a16="http://schemas.microsoft.com/office/drawing/2014/main" id="{D355C61F-C8F1-4977-8E1F-F16C0D9EA88C}"/>
              </a:ext>
            </a:extLst>
          </p:cNvPr>
          <p:cNvSpPr>
            <a:spLocks noGrp="1"/>
          </p:cNvSpPr>
          <p:nvPr>
            <p:ph sz="half" idx="1"/>
          </p:nvPr>
        </p:nvSpPr>
        <p:spPr>
          <a:xfrm>
            <a:off x="420711" y="298020"/>
            <a:ext cx="5472000" cy="2999426"/>
          </a:xfrm>
        </p:spPr>
        <p:txBody>
          <a:bodyPr>
            <a:normAutofit fontScale="92500" lnSpcReduction="10000"/>
          </a:bodyPr>
          <a:lstStyle/>
          <a:p>
            <a:pPr marL="0" indent="0">
              <a:buNone/>
            </a:pPr>
            <a:r>
              <a:rPr lang="en-US" sz="2800" dirty="0"/>
              <a:t>Be Clear On Why You’re Doing a Narrative Spending Plan</a:t>
            </a:r>
          </a:p>
          <a:p>
            <a:r>
              <a:rPr lang="en-US" dirty="0"/>
              <a:t>Narrative spending plans tell the QUALITATIVE story, not just a QUANTITATIVE story</a:t>
            </a:r>
          </a:p>
          <a:p>
            <a:r>
              <a:rPr lang="en-US" dirty="0"/>
              <a:t>Narrative spending plans are honest about impact, not just “cost”</a:t>
            </a:r>
          </a:p>
          <a:p>
            <a:r>
              <a:rPr lang="en-US" dirty="0"/>
              <a:t>Narrative spending plans don’t hide costs, they reveal the mission priorities</a:t>
            </a:r>
          </a:p>
          <a:p>
            <a:r>
              <a:rPr lang="en-US" dirty="0"/>
              <a:t>Narrative spending plans are future-oriented.</a:t>
            </a:r>
          </a:p>
        </p:txBody>
      </p:sp>
      <p:sp>
        <p:nvSpPr>
          <p:cNvPr id="20" name="Rectangle 19">
            <a:extLst>
              <a:ext uri="{FF2B5EF4-FFF2-40B4-BE49-F238E27FC236}">
                <a16:creationId xmlns:a16="http://schemas.microsoft.com/office/drawing/2014/main" id="{EFA08948-2B6F-46B1-9D2D-8D7B2B3FBD56}"/>
              </a:ext>
              <a:ext uri="{C183D7F6-B498-43B3-948B-1728B52AA6E4}">
                <adec:decorative xmlns:adec="http://schemas.microsoft.com/office/drawing/2017/decorative" val="1"/>
              </a:ext>
            </a:extLst>
          </p:cNvPr>
          <p:cNvSpPr/>
          <p:nvPr/>
        </p:nvSpPr>
        <p:spPr>
          <a:xfrm>
            <a:off x="9348588" y="3688075"/>
            <a:ext cx="2411412"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5" name="Rectangle 4">
            <a:extLst>
              <a:ext uri="{FF2B5EF4-FFF2-40B4-BE49-F238E27FC236}">
                <a16:creationId xmlns:a16="http://schemas.microsoft.com/office/drawing/2014/main" id="{4B89D9FA-46C3-531E-68D6-88A8A2C0ED59}"/>
              </a:ext>
            </a:extLst>
          </p:cNvPr>
          <p:cNvSpPr/>
          <p:nvPr/>
        </p:nvSpPr>
        <p:spPr>
          <a:xfrm>
            <a:off x="10114844" y="6371350"/>
            <a:ext cx="1411112" cy="432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9746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Hand writing on post-it note">
            <a:extLst>
              <a:ext uri="{FF2B5EF4-FFF2-40B4-BE49-F238E27FC236}">
                <a16:creationId xmlns:a16="http://schemas.microsoft.com/office/drawing/2014/main" id="{7E468295-904F-0743-AD06-67DA21353B9E}"/>
              </a:ext>
            </a:extLst>
          </p:cNvPr>
          <p:cNvPicPr>
            <a:picLocks noGrp="1" noChangeAspect="1"/>
          </p:cNvPicPr>
          <p:nvPr>
            <p:ph type="pic" sz="quarter" idx="14"/>
          </p:nvPr>
        </p:nvPicPr>
        <p:blipFill rotWithShape="1">
          <a:blip r:embed="rId2" cstate="screen">
            <a:extLst>
              <a:ext uri="{28A0092B-C50C-407E-A947-70E740481C1C}">
                <a14:useLocalDpi xmlns:a14="http://schemas.microsoft.com/office/drawing/2010/main"/>
              </a:ext>
            </a:extLst>
          </a:blip>
          <a:srcRect l="5" r="5"/>
          <a:stretch/>
        </p:blipFill>
        <p:spPr/>
      </p:pic>
      <p:sp>
        <p:nvSpPr>
          <p:cNvPr id="2" name="Title 1">
            <a:extLst>
              <a:ext uri="{FF2B5EF4-FFF2-40B4-BE49-F238E27FC236}">
                <a16:creationId xmlns:a16="http://schemas.microsoft.com/office/drawing/2014/main" id="{3560F281-4FF6-4617-A809-AC9C15ECF18A}"/>
              </a:ext>
            </a:extLst>
          </p:cNvPr>
          <p:cNvSpPr>
            <a:spLocks noGrp="1"/>
          </p:cNvSpPr>
          <p:nvPr>
            <p:ph type="title"/>
          </p:nvPr>
        </p:nvSpPr>
        <p:spPr>
          <a:xfrm>
            <a:off x="5118060" y="1217948"/>
            <a:ext cx="6641900" cy="1124345"/>
          </a:xfrm>
        </p:spPr>
        <p:txBody>
          <a:bodyPr>
            <a:normAutofit fontScale="90000"/>
          </a:bodyPr>
          <a:lstStyle/>
          <a:p>
            <a:r>
              <a:rPr lang="en-US" dirty="0"/>
              <a:t>Step 2</a:t>
            </a:r>
          </a:p>
        </p:txBody>
      </p:sp>
      <p:sp>
        <p:nvSpPr>
          <p:cNvPr id="3" name="Text Placeholder 2">
            <a:extLst>
              <a:ext uri="{FF2B5EF4-FFF2-40B4-BE49-F238E27FC236}">
                <a16:creationId xmlns:a16="http://schemas.microsoft.com/office/drawing/2014/main" id="{611DC577-0A95-47D0-95D9-5F8DA763D46B}"/>
              </a:ext>
            </a:extLst>
          </p:cNvPr>
          <p:cNvSpPr>
            <a:spLocks noGrp="1"/>
          </p:cNvSpPr>
          <p:nvPr>
            <p:ph type="body" sz="quarter" idx="32"/>
          </p:nvPr>
        </p:nvSpPr>
        <p:spPr>
          <a:xfrm>
            <a:off x="5118060" y="2342293"/>
            <a:ext cx="6641626" cy="671840"/>
          </a:xfrm>
        </p:spPr>
        <p:txBody>
          <a:bodyPr/>
          <a:lstStyle/>
          <a:p>
            <a:r>
              <a:rPr lang="en-US" dirty="0"/>
              <a:t>“What do you do?” –Anyone at a Cocktail Party</a:t>
            </a:r>
          </a:p>
        </p:txBody>
      </p:sp>
      <p:sp>
        <p:nvSpPr>
          <p:cNvPr id="4" name="Content Placeholder 3">
            <a:extLst>
              <a:ext uri="{FF2B5EF4-FFF2-40B4-BE49-F238E27FC236}">
                <a16:creationId xmlns:a16="http://schemas.microsoft.com/office/drawing/2014/main" id="{D355C61F-C8F1-4977-8E1F-F16C0D9EA88C}"/>
              </a:ext>
            </a:extLst>
          </p:cNvPr>
          <p:cNvSpPr>
            <a:spLocks noGrp="1"/>
          </p:cNvSpPr>
          <p:nvPr>
            <p:ph sz="half" idx="1"/>
          </p:nvPr>
        </p:nvSpPr>
        <p:spPr>
          <a:xfrm>
            <a:off x="6287686" y="3142646"/>
            <a:ext cx="5472000" cy="2428351"/>
          </a:xfrm>
        </p:spPr>
        <p:txBody>
          <a:bodyPr>
            <a:normAutofit/>
          </a:bodyPr>
          <a:lstStyle/>
          <a:p>
            <a:pPr marL="0" indent="0">
              <a:buNone/>
            </a:pPr>
            <a:r>
              <a:rPr lang="en-US" sz="2800" dirty="0"/>
              <a:t>Decide your areas of impact.</a:t>
            </a:r>
          </a:p>
          <a:p>
            <a:pPr>
              <a:buFont typeface="Wingdings" panose="05000000000000000000" pitchFamily="2" charset="2"/>
              <a:buChar char="§"/>
            </a:pPr>
            <a:r>
              <a:rPr lang="en-US" dirty="0"/>
              <a:t>Worship, Learning, Service?</a:t>
            </a:r>
          </a:p>
          <a:p>
            <a:pPr>
              <a:buFont typeface="Wingdings" panose="05000000000000000000" pitchFamily="2" charset="2"/>
              <a:buChar char="§"/>
            </a:pPr>
            <a:r>
              <a:rPr lang="en-US" dirty="0"/>
              <a:t>Caring, Outreach, Praise, Education?</a:t>
            </a:r>
          </a:p>
          <a:p>
            <a:pPr>
              <a:buFont typeface="Wingdings" panose="05000000000000000000" pitchFamily="2" charset="2"/>
              <a:buChar char="§"/>
            </a:pPr>
            <a:r>
              <a:rPr lang="en-US" dirty="0"/>
              <a:t>Grace, Peace, Hope, Love?</a:t>
            </a:r>
          </a:p>
          <a:p>
            <a:pPr>
              <a:buFont typeface="Wingdings" panose="05000000000000000000" pitchFamily="2" charset="2"/>
              <a:buChar char="§"/>
            </a:pPr>
            <a:r>
              <a:rPr lang="en-US" dirty="0"/>
              <a:t>Faith Formation, Service to the World, Love of God?</a:t>
            </a:r>
          </a:p>
          <a:p>
            <a:pPr>
              <a:buFont typeface="Wingdings" panose="05000000000000000000" pitchFamily="2" charset="2"/>
              <a:buChar char="§"/>
            </a:pPr>
            <a:endParaRPr lang="en-US" dirty="0"/>
          </a:p>
        </p:txBody>
      </p:sp>
      <p:sp>
        <p:nvSpPr>
          <p:cNvPr id="20" name="Rectangle 19">
            <a:extLst>
              <a:ext uri="{FF2B5EF4-FFF2-40B4-BE49-F238E27FC236}">
                <a16:creationId xmlns:a16="http://schemas.microsoft.com/office/drawing/2014/main" id="{EFA08948-2B6F-46B1-9D2D-8D7B2B3FBD56}"/>
              </a:ext>
              <a:ext uri="{C183D7F6-B498-43B3-948B-1728B52AA6E4}">
                <adec:decorative xmlns:adec="http://schemas.microsoft.com/office/drawing/2017/decorative" val="1"/>
              </a:ext>
            </a:extLst>
          </p:cNvPr>
          <p:cNvSpPr/>
          <p:nvPr/>
        </p:nvSpPr>
        <p:spPr>
          <a:xfrm>
            <a:off x="9775824" y="1762069"/>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5" name="Rectangle 4">
            <a:extLst>
              <a:ext uri="{FF2B5EF4-FFF2-40B4-BE49-F238E27FC236}">
                <a16:creationId xmlns:a16="http://schemas.microsoft.com/office/drawing/2014/main" id="{90F92003-2089-F118-89AF-81D79090CBA7}"/>
              </a:ext>
            </a:extLst>
          </p:cNvPr>
          <p:cNvSpPr/>
          <p:nvPr/>
        </p:nvSpPr>
        <p:spPr>
          <a:xfrm>
            <a:off x="10306756" y="6371350"/>
            <a:ext cx="1128888"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722098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Handing touching mobile phone">
            <a:extLst>
              <a:ext uri="{FF2B5EF4-FFF2-40B4-BE49-F238E27FC236}">
                <a16:creationId xmlns:a16="http://schemas.microsoft.com/office/drawing/2014/main" id="{A9A75888-22E3-1D43-9112-DA02186070B5}"/>
              </a:ext>
            </a:extLst>
          </p:cNvPr>
          <p:cNvPicPr>
            <a:picLocks noGrp="1" noChangeAspect="1"/>
          </p:cNvPicPr>
          <p:nvPr>
            <p:ph type="pic" sz="quarter" idx="14"/>
          </p:nvPr>
        </p:nvPicPr>
        <p:blipFill>
          <a:blip r:embed="rId2" cstate="screen">
            <a:extLst>
              <a:ext uri="{28A0092B-C50C-407E-A947-70E740481C1C}">
                <a14:useLocalDpi xmlns:a14="http://schemas.microsoft.com/office/drawing/2010/main"/>
              </a:ext>
            </a:extLst>
          </a:blip>
          <a:srcRect/>
          <a:stretch>
            <a:fillRect/>
          </a:stretch>
        </p:blipFill>
        <p:spPr/>
      </p:pic>
      <p:sp>
        <p:nvSpPr>
          <p:cNvPr id="2" name="Title 1">
            <a:extLst>
              <a:ext uri="{FF2B5EF4-FFF2-40B4-BE49-F238E27FC236}">
                <a16:creationId xmlns:a16="http://schemas.microsoft.com/office/drawing/2014/main" id="{3560F281-4FF6-4617-A809-AC9C15ECF18A}"/>
              </a:ext>
            </a:extLst>
          </p:cNvPr>
          <p:cNvSpPr>
            <a:spLocks noGrp="1"/>
          </p:cNvSpPr>
          <p:nvPr>
            <p:ph type="title"/>
          </p:nvPr>
        </p:nvSpPr>
        <p:spPr/>
        <p:txBody>
          <a:bodyPr>
            <a:normAutofit fontScale="90000"/>
          </a:bodyPr>
          <a:lstStyle/>
          <a:p>
            <a:r>
              <a:rPr lang="en-US" dirty="0"/>
              <a:t>Step 3</a:t>
            </a:r>
          </a:p>
        </p:txBody>
      </p:sp>
      <p:sp>
        <p:nvSpPr>
          <p:cNvPr id="3" name="Text Placeholder 2">
            <a:extLst>
              <a:ext uri="{FF2B5EF4-FFF2-40B4-BE49-F238E27FC236}">
                <a16:creationId xmlns:a16="http://schemas.microsoft.com/office/drawing/2014/main" id="{611DC577-0A95-47D0-95D9-5F8DA763D46B}"/>
              </a:ext>
            </a:extLst>
          </p:cNvPr>
          <p:cNvSpPr>
            <a:spLocks noGrp="1"/>
          </p:cNvSpPr>
          <p:nvPr>
            <p:ph type="body" sz="quarter" idx="32"/>
          </p:nvPr>
        </p:nvSpPr>
        <p:spPr/>
        <p:txBody>
          <a:bodyPr/>
          <a:lstStyle/>
          <a:p>
            <a:r>
              <a:rPr lang="en-US" dirty="0"/>
              <a:t>“Show your work.”-Ms. Keller, My 4</a:t>
            </a:r>
            <a:r>
              <a:rPr lang="en-US" baseline="30000" dirty="0"/>
              <a:t>th</a:t>
            </a:r>
            <a:r>
              <a:rPr lang="en-US" dirty="0"/>
              <a:t> Grade Teacher</a:t>
            </a:r>
          </a:p>
        </p:txBody>
      </p:sp>
      <p:sp>
        <p:nvSpPr>
          <p:cNvPr id="4" name="Content Placeholder 3">
            <a:extLst>
              <a:ext uri="{FF2B5EF4-FFF2-40B4-BE49-F238E27FC236}">
                <a16:creationId xmlns:a16="http://schemas.microsoft.com/office/drawing/2014/main" id="{D355C61F-C8F1-4977-8E1F-F16C0D9EA88C}"/>
              </a:ext>
            </a:extLst>
          </p:cNvPr>
          <p:cNvSpPr>
            <a:spLocks noGrp="1"/>
          </p:cNvSpPr>
          <p:nvPr>
            <p:ph sz="half" idx="1"/>
          </p:nvPr>
        </p:nvSpPr>
        <p:spPr>
          <a:xfrm>
            <a:off x="432000" y="1509197"/>
            <a:ext cx="5472000" cy="2236290"/>
          </a:xfrm>
        </p:spPr>
        <p:txBody>
          <a:bodyPr>
            <a:normAutofit fontScale="70000" lnSpcReduction="20000"/>
          </a:bodyPr>
          <a:lstStyle/>
          <a:p>
            <a:pPr marL="0" indent="0">
              <a:buNone/>
            </a:pPr>
            <a:r>
              <a:rPr lang="en-US" sz="2800" dirty="0"/>
              <a:t>Have Your Line-Item Spending Plans Ready, and Be Ready to Split It Up With Your Areas of Impact In Mind</a:t>
            </a:r>
          </a:p>
          <a:p>
            <a:r>
              <a:rPr lang="en-US" dirty="0"/>
              <a:t>Color-coding can be your friend here</a:t>
            </a:r>
          </a:p>
          <a:p>
            <a:r>
              <a:rPr lang="en-US" dirty="0"/>
              <a:t>Some areas will need to be split between areas of impact (looking at you, mission outpost!)</a:t>
            </a:r>
          </a:p>
          <a:p>
            <a:r>
              <a:rPr lang="en-US" dirty="0"/>
              <a:t>Be as precise as you can without getting lost in the weeds</a:t>
            </a:r>
          </a:p>
          <a:p>
            <a:r>
              <a:rPr lang="en-US" dirty="0"/>
              <a:t>Highlight new mission-oriented goals!</a:t>
            </a:r>
          </a:p>
        </p:txBody>
      </p:sp>
      <p:sp>
        <p:nvSpPr>
          <p:cNvPr id="20" name="Rectangle 19">
            <a:extLst>
              <a:ext uri="{FF2B5EF4-FFF2-40B4-BE49-F238E27FC236}">
                <a16:creationId xmlns:a16="http://schemas.microsoft.com/office/drawing/2014/main" id="{EFA08948-2B6F-46B1-9D2D-8D7B2B3FBD56}"/>
              </a:ext>
              <a:ext uri="{C183D7F6-B498-43B3-948B-1728B52AA6E4}">
                <adec:decorative xmlns:adec="http://schemas.microsoft.com/office/drawing/2017/decorative" val="1"/>
              </a:ext>
            </a:extLst>
          </p:cNvPr>
          <p:cNvSpPr/>
          <p:nvPr/>
        </p:nvSpPr>
        <p:spPr>
          <a:xfrm>
            <a:off x="9348588" y="3688075"/>
            <a:ext cx="2411412"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5" name="Rectangle 4">
            <a:extLst>
              <a:ext uri="{FF2B5EF4-FFF2-40B4-BE49-F238E27FC236}">
                <a16:creationId xmlns:a16="http://schemas.microsoft.com/office/drawing/2014/main" id="{4B89D9FA-46C3-531E-68D6-88A8A2C0ED59}"/>
              </a:ext>
            </a:extLst>
          </p:cNvPr>
          <p:cNvSpPr/>
          <p:nvPr/>
        </p:nvSpPr>
        <p:spPr>
          <a:xfrm>
            <a:off x="10114844" y="6371350"/>
            <a:ext cx="1411112" cy="432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78178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04E83-A4F0-49C5-BB01-F5773509A2B3}"/>
              </a:ext>
            </a:extLst>
          </p:cNvPr>
          <p:cNvSpPr>
            <a:spLocks noGrp="1"/>
          </p:cNvSpPr>
          <p:nvPr>
            <p:ph type="title"/>
          </p:nvPr>
        </p:nvSpPr>
        <p:spPr/>
        <p:txBody>
          <a:bodyPr>
            <a:normAutofit fontScale="90000"/>
          </a:bodyPr>
          <a:lstStyle/>
          <a:p>
            <a:r>
              <a:rPr lang="en-US" dirty="0"/>
              <a:t>Comparison</a:t>
            </a:r>
          </a:p>
        </p:txBody>
      </p:sp>
      <p:sp>
        <p:nvSpPr>
          <p:cNvPr id="3" name="Text Placeholder 2">
            <a:extLst>
              <a:ext uri="{FF2B5EF4-FFF2-40B4-BE49-F238E27FC236}">
                <a16:creationId xmlns:a16="http://schemas.microsoft.com/office/drawing/2014/main" id="{7CA42D59-EAD6-4F95-84F1-32A30F057856}"/>
              </a:ext>
            </a:extLst>
          </p:cNvPr>
          <p:cNvSpPr>
            <a:spLocks noGrp="1"/>
          </p:cNvSpPr>
          <p:nvPr>
            <p:ph type="body" sz="quarter" idx="32"/>
          </p:nvPr>
        </p:nvSpPr>
        <p:spPr/>
        <p:txBody>
          <a:bodyPr>
            <a:normAutofit lnSpcReduction="10000"/>
          </a:bodyPr>
          <a:lstStyle/>
          <a:p>
            <a:r>
              <a:rPr lang="en-US" dirty="0"/>
              <a:t>St. Jude by the Butterfly Preserve</a:t>
            </a:r>
          </a:p>
        </p:txBody>
      </p:sp>
      <p:sp>
        <p:nvSpPr>
          <p:cNvPr id="4" name="Text Placeholder 3">
            <a:extLst>
              <a:ext uri="{FF2B5EF4-FFF2-40B4-BE49-F238E27FC236}">
                <a16:creationId xmlns:a16="http://schemas.microsoft.com/office/drawing/2014/main" id="{6AB259A0-0017-492F-A0DC-4B70C7052AE0}"/>
              </a:ext>
            </a:extLst>
          </p:cNvPr>
          <p:cNvSpPr>
            <a:spLocks noGrp="1"/>
          </p:cNvSpPr>
          <p:nvPr>
            <p:ph type="body" idx="1"/>
          </p:nvPr>
        </p:nvSpPr>
        <p:spPr>
          <a:xfrm>
            <a:off x="251377" y="1561972"/>
            <a:ext cx="5472000" cy="360000"/>
          </a:xfrm>
        </p:spPr>
        <p:txBody>
          <a:bodyPr>
            <a:normAutofit fontScale="92500" lnSpcReduction="20000"/>
          </a:bodyPr>
          <a:lstStyle/>
          <a:p>
            <a:r>
              <a:rPr lang="en-US" dirty="0"/>
              <a:t>Line Items</a:t>
            </a:r>
          </a:p>
        </p:txBody>
      </p:sp>
      <p:sp>
        <p:nvSpPr>
          <p:cNvPr id="5" name="Content Placeholder 4">
            <a:extLst>
              <a:ext uri="{FF2B5EF4-FFF2-40B4-BE49-F238E27FC236}">
                <a16:creationId xmlns:a16="http://schemas.microsoft.com/office/drawing/2014/main" id="{CEEB3BAE-C0B2-447C-B8BE-96C6BD84D658}"/>
              </a:ext>
            </a:extLst>
          </p:cNvPr>
          <p:cNvSpPr>
            <a:spLocks noGrp="1"/>
          </p:cNvSpPr>
          <p:nvPr>
            <p:ph sz="half" idx="2"/>
          </p:nvPr>
        </p:nvSpPr>
        <p:spPr>
          <a:xfrm>
            <a:off x="420000" y="2331653"/>
            <a:ext cx="5472000" cy="2194694"/>
          </a:xfrm>
        </p:spPr>
        <p:txBody>
          <a:bodyPr>
            <a:noAutofit/>
          </a:bodyPr>
          <a:lstStyle/>
          <a:p>
            <a:pPr marL="0" indent="0">
              <a:buNone/>
            </a:pPr>
            <a:r>
              <a:rPr lang="en-US" sz="1600" dirty="0"/>
              <a:t>Youth &amp; Family Ministry</a:t>
            </a:r>
          </a:p>
          <a:p>
            <a:r>
              <a:rPr lang="en-US" sz="1600" dirty="0">
                <a:solidFill>
                  <a:srgbClr val="0070C0"/>
                </a:solidFill>
              </a:rPr>
              <a:t>6005 Sunday School</a:t>
            </a:r>
          </a:p>
          <a:p>
            <a:r>
              <a:rPr lang="en-US" sz="1600" dirty="0">
                <a:solidFill>
                  <a:srgbClr val="0070C0"/>
                </a:solidFill>
              </a:rPr>
              <a:t>6100 Confirmation Ministry</a:t>
            </a:r>
          </a:p>
          <a:p>
            <a:pPr lvl="1">
              <a:spcAft>
                <a:spcPts val="200"/>
              </a:spcAft>
            </a:pPr>
            <a:r>
              <a:rPr lang="en-US" dirty="0">
                <a:solidFill>
                  <a:srgbClr val="0070C0"/>
                </a:solidFill>
              </a:rPr>
              <a:t>6101 Curriculum</a:t>
            </a:r>
          </a:p>
          <a:p>
            <a:pPr lvl="1">
              <a:spcAft>
                <a:spcPts val="200"/>
              </a:spcAft>
            </a:pPr>
            <a:r>
              <a:rPr lang="en-US" dirty="0">
                <a:solidFill>
                  <a:srgbClr val="0070C0"/>
                </a:solidFill>
              </a:rPr>
              <a:t>6102 Confirmation Camp</a:t>
            </a:r>
          </a:p>
          <a:p>
            <a:r>
              <a:rPr lang="en-US" sz="1600" dirty="0">
                <a:solidFill>
                  <a:srgbClr val="0070C0"/>
                </a:solidFill>
              </a:rPr>
              <a:t>6200 Bibles </a:t>
            </a:r>
          </a:p>
          <a:p>
            <a:r>
              <a:rPr lang="en-US" sz="1600" dirty="0">
                <a:solidFill>
                  <a:srgbClr val="0070C0"/>
                </a:solidFill>
              </a:rPr>
              <a:t>6300 Service events</a:t>
            </a:r>
          </a:p>
          <a:p>
            <a:pPr marL="0" indent="0">
              <a:buNone/>
            </a:pPr>
            <a:r>
              <a:rPr lang="en-US" sz="1600" dirty="0"/>
              <a:t>Worship</a:t>
            </a:r>
          </a:p>
          <a:p>
            <a:r>
              <a:rPr lang="en-US" sz="1600" dirty="0">
                <a:solidFill>
                  <a:srgbClr val="7030A0"/>
                </a:solidFill>
              </a:rPr>
              <a:t>7301 Communion Supplies</a:t>
            </a:r>
          </a:p>
          <a:p>
            <a:r>
              <a:rPr lang="en-US" sz="1600" dirty="0">
                <a:solidFill>
                  <a:srgbClr val="7030A0"/>
                </a:solidFill>
              </a:rPr>
              <a:t>7302 Copyrights</a:t>
            </a:r>
          </a:p>
          <a:p>
            <a:r>
              <a:rPr lang="en-US" sz="1600" dirty="0">
                <a:solidFill>
                  <a:srgbClr val="7030A0"/>
                </a:solidFill>
              </a:rPr>
              <a:t>7303 Organ Maintenance </a:t>
            </a:r>
          </a:p>
        </p:txBody>
      </p:sp>
      <p:sp>
        <p:nvSpPr>
          <p:cNvPr id="6" name="Text Placeholder 5">
            <a:extLst>
              <a:ext uri="{FF2B5EF4-FFF2-40B4-BE49-F238E27FC236}">
                <a16:creationId xmlns:a16="http://schemas.microsoft.com/office/drawing/2014/main" id="{B237D1CA-B91A-410E-A968-D017BBE99F99}"/>
              </a:ext>
            </a:extLst>
          </p:cNvPr>
          <p:cNvSpPr>
            <a:spLocks noGrp="1"/>
          </p:cNvSpPr>
          <p:nvPr>
            <p:ph type="body" sz="quarter" idx="13"/>
          </p:nvPr>
        </p:nvSpPr>
        <p:spPr>
          <a:xfrm>
            <a:off x="6288000" y="1567031"/>
            <a:ext cx="5472000" cy="358775"/>
          </a:xfrm>
        </p:spPr>
        <p:txBody>
          <a:bodyPr>
            <a:normAutofit fontScale="85000" lnSpcReduction="20000"/>
          </a:bodyPr>
          <a:lstStyle/>
          <a:p>
            <a:r>
              <a:rPr lang="en-US" dirty="0"/>
              <a:t>Ministry Category</a:t>
            </a:r>
          </a:p>
        </p:txBody>
      </p:sp>
      <p:sp>
        <p:nvSpPr>
          <p:cNvPr id="7" name="Text Placeholder 6">
            <a:extLst>
              <a:ext uri="{FF2B5EF4-FFF2-40B4-BE49-F238E27FC236}">
                <a16:creationId xmlns:a16="http://schemas.microsoft.com/office/drawing/2014/main" id="{26A87885-D672-4CF9-A78D-CFE98385B03A}"/>
              </a:ext>
            </a:extLst>
          </p:cNvPr>
          <p:cNvSpPr>
            <a:spLocks noGrp="1"/>
          </p:cNvSpPr>
          <p:nvPr>
            <p:ph type="body" sz="quarter" idx="12"/>
          </p:nvPr>
        </p:nvSpPr>
        <p:spPr>
          <a:xfrm>
            <a:off x="6096000" y="2363035"/>
            <a:ext cx="5472113" cy="2196041"/>
          </a:xfrm>
        </p:spPr>
        <p:txBody>
          <a:bodyPr/>
          <a:lstStyle/>
          <a:p>
            <a:r>
              <a:rPr lang="en-US" sz="1800" dirty="0">
                <a:solidFill>
                  <a:srgbClr val="FF0000"/>
                </a:solidFill>
              </a:rPr>
              <a:t>Partner Ministries</a:t>
            </a:r>
          </a:p>
          <a:p>
            <a:r>
              <a:rPr lang="en-US" sz="1800" dirty="0">
                <a:solidFill>
                  <a:srgbClr val="0070C0"/>
                </a:solidFill>
              </a:rPr>
              <a:t>Faith Formation</a:t>
            </a:r>
          </a:p>
          <a:p>
            <a:r>
              <a:rPr lang="en-US" sz="1800" dirty="0">
                <a:solidFill>
                  <a:srgbClr val="7030A0"/>
                </a:solidFill>
              </a:rPr>
              <a:t>Worship</a:t>
            </a:r>
          </a:p>
          <a:p>
            <a:r>
              <a:rPr lang="en-US" sz="1800" dirty="0">
                <a:solidFill>
                  <a:srgbClr val="00B050"/>
                </a:solidFill>
              </a:rPr>
              <a:t>Care &amp; Outreach</a:t>
            </a:r>
          </a:p>
          <a:p>
            <a:r>
              <a:rPr lang="en-US" sz="1800" dirty="0">
                <a:solidFill>
                  <a:schemeClr val="accent2">
                    <a:lumMod val="75000"/>
                  </a:schemeClr>
                </a:solidFill>
              </a:rPr>
              <a:t>Ministries Support</a:t>
            </a:r>
          </a:p>
        </p:txBody>
      </p:sp>
      <p:sp>
        <p:nvSpPr>
          <p:cNvPr id="12" name="Rectangle 11">
            <a:extLst>
              <a:ext uri="{FF2B5EF4-FFF2-40B4-BE49-F238E27FC236}">
                <a16:creationId xmlns:a16="http://schemas.microsoft.com/office/drawing/2014/main" id="{7F65E93D-09FF-42EE-B9DD-750638966686}"/>
              </a:ext>
              <a:ext uri="{C183D7F6-B498-43B3-948B-1728B52AA6E4}">
                <adec:decorative xmlns:adec="http://schemas.microsoft.com/office/drawing/2017/decorative" val="1"/>
              </a:ext>
            </a:extLst>
          </p:cNvPr>
          <p:cNvSpPr/>
          <p:nvPr/>
        </p:nvSpPr>
        <p:spPr>
          <a:xfrm>
            <a:off x="431800" y="1368000"/>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cxnSp>
        <p:nvCxnSpPr>
          <p:cNvPr id="11" name="Straight Connector 10">
            <a:extLst>
              <a:ext uri="{FF2B5EF4-FFF2-40B4-BE49-F238E27FC236}">
                <a16:creationId xmlns:a16="http://schemas.microsoft.com/office/drawing/2014/main" id="{5A563457-1EC8-4978-BCCB-AFD88C9ED04C}"/>
              </a:ext>
              <a:ext uri="{C183D7F6-B498-43B3-948B-1728B52AA6E4}">
                <adec:decorative xmlns:adec="http://schemas.microsoft.com/office/drawing/2017/decorative" val="1"/>
              </a:ext>
            </a:extLst>
          </p:cNvPr>
          <p:cNvCxnSpPr/>
          <p:nvPr/>
        </p:nvCxnSpPr>
        <p:spPr>
          <a:xfrm>
            <a:off x="6096000" y="2363035"/>
            <a:ext cx="0" cy="241133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A7CD04AE-9A8B-4DED-855D-F51B510D0B69}"/>
              </a:ext>
              <a:ext uri="{C183D7F6-B498-43B3-948B-1728B52AA6E4}">
                <adec:decorative xmlns:adec="http://schemas.microsoft.com/office/drawing/2017/decorative" val="1"/>
              </a:ext>
            </a:extLst>
          </p:cNvPr>
          <p:cNvSpPr/>
          <p:nvPr/>
        </p:nvSpPr>
        <p:spPr>
          <a:xfrm>
            <a:off x="6299887" y="1368000"/>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9" name="Rectangle 8">
            <a:extLst>
              <a:ext uri="{FF2B5EF4-FFF2-40B4-BE49-F238E27FC236}">
                <a16:creationId xmlns:a16="http://schemas.microsoft.com/office/drawing/2014/main" id="{1D8AC142-BF76-1544-5C2C-F713079D9AA1}"/>
              </a:ext>
            </a:extLst>
          </p:cNvPr>
          <p:cNvSpPr/>
          <p:nvPr/>
        </p:nvSpPr>
        <p:spPr>
          <a:xfrm>
            <a:off x="10227733" y="6371351"/>
            <a:ext cx="1185334"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8837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Hand writing on post-it note">
            <a:extLst>
              <a:ext uri="{FF2B5EF4-FFF2-40B4-BE49-F238E27FC236}">
                <a16:creationId xmlns:a16="http://schemas.microsoft.com/office/drawing/2014/main" id="{7E468295-904F-0743-AD06-67DA21353B9E}"/>
              </a:ext>
            </a:extLst>
          </p:cNvPr>
          <p:cNvPicPr>
            <a:picLocks noGrp="1" noChangeAspect="1"/>
          </p:cNvPicPr>
          <p:nvPr>
            <p:ph type="pic" sz="quarter" idx="14"/>
          </p:nvPr>
        </p:nvPicPr>
        <p:blipFill rotWithShape="1">
          <a:blip r:embed="rId2" cstate="screen">
            <a:extLst>
              <a:ext uri="{28A0092B-C50C-407E-A947-70E740481C1C}">
                <a14:useLocalDpi xmlns:a14="http://schemas.microsoft.com/office/drawing/2010/main"/>
              </a:ext>
            </a:extLst>
          </a:blip>
          <a:srcRect l="5" r="5"/>
          <a:stretch/>
        </p:blipFill>
        <p:spPr/>
      </p:pic>
      <p:sp>
        <p:nvSpPr>
          <p:cNvPr id="2" name="Title 1">
            <a:extLst>
              <a:ext uri="{FF2B5EF4-FFF2-40B4-BE49-F238E27FC236}">
                <a16:creationId xmlns:a16="http://schemas.microsoft.com/office/drawing/2014/main" id="{3560F281-4FF6-4617-A809-AC9C15ECF18A}"/>
              </a:ext>
            </a:extLst>
          </p:cNvPr>
          <p:cNvSpPr>
            <a:spLocks noGrp="1"/>
          </p:cNvSpPr>
          <p:nvPr>
            <p:ph type="title"/>
          </p:nvPr>
        </p:nvSpPr>
        <p:spPr>
          <a:xfrm>
            <a:off x="5118060" y="1217948"/>
            <a:ext cx="6641900" cy="1124345"/>
          </a:xfrm>
        </p:spPr>
        <p:txBody>
          <a:bodyPr>
            <a:normAutofit fontScale="90000"/>
          </a:bodyPr>
          <a:lstStyle/>
          <a:p>
            <a:r>
              <a:rPr lang="en-US" dirty="0"/>
              <a:t>Step 4</a:t>
            </a:r>
          </a:p>
        </p:txBody>
      </p:sp>
      <p:sp>
        <p:nvSpPr>
          <p:cNvPr id="3" name="Text Placeholder 2">
            <a:extLst>
              <a:ext uri="{FF2B5EF4-FFF2-40B4-BE49-F238E27FC236}">
                <a16:creationId xmlns:a16="http://schemas.microsoft.com/office/drawing/2014/main" id="{611DC577-0A95-47D0-95D9-5F8DA763D46B}"/>
              </a:ext>
            </a:extLst>
          </p:cNvPr>
          <p:cNvSpPr>
            <a:spLocks noGrp="1"/>
          </p:cNvSpPr>
          <p:nvPr>
            <p:ph type="body" sz="quarter" idx="32"/>
          </p:nvPr>
        </p:nvSpPr>
        <p:spPr>
          <a:xfrm>
            <a:off x="5118060" y="2342293"/>
            <a:ext cx="6641626" cy="671840"/>
          </a:xfrm>
        </p:spPr>
        <p:txBody>
          <a:bodyPr>
            <a:normAutofit fontScale="85000" lnSpcReduction="10000"/>
          </a:bodyPr>
          <a:lstStyle/>
          <a:p>
            <a:r>
              <a:rPr lang="en-US" dirty="0"/>
              <a:t>“And just what were you doing?!”-My mother to. my high-school self</a:t>
            </a:r>
          </a:p>
        </p:txBody>
      </p:sp>
      <p:sp>
        <p:nvSpPr>
          <p:cNvPr id="4" name="Content Placeholder 3">
            <a:extLst>
              <a:ext uri="{FF2B5EF4-FFF2-40B4-BE49-F238E27FC236}">
                <a16:creationId xmlns:a16="http://schemas.microsoft.com/office/drawing/2014/main" id="{D355C61F-C8F1-4977-8E1F-F16C0D9EA88C}"/>
              </a:ext>
            </a:extLst>
          </p:cNvPr>
          <p:cNvSpPr>
            <a:spLocks noGrp="1"/>
          </p:cNvSpPr>
          <p:nvPr>
            <p:ph sz="half" idx="1"/>
          </p:nvPr>
        </p:nvSpPr>
        <p:spPr>
          <a:xfrm>
            <a:off x="6287686" y="3142646"/>
            <a:ext cx="5472000" cy="2428351"/>
          </a:xfrm>
        </p:spPr>
        <p:txBody>
          <a:bodyPr/>
          <a:lstStyle/>
          <a:p>
            <a:pPr marL="0" indent="0">
              <a:buNone/>
            </a:pPr>
            <a:r>
              <a:rPr lang="en-US" sz="2800" dirty="0"/>
              <a:t>For Staff (Including Pastor) Do A Time Audit</a:t>
            </a:r>
          </a:p>
          <a:p>
            <a:r>
              <a:rPr lang="en-US" dirty="0"/>
              <a:t>Ask your staff to audit their time and figure out how they split up their ministry across your impact areas…and you do the same. Rough estimations are ok! </a:t>
            </a:r>
          </a:p>
          <a:p>
            <a:pPr marL="0" indent="0">
              <a:buNone/>
            </a:pPr>
            <a:endParaRPr lang="en-US" dirty="0"/>
          </a:p>
          <a:p>
            <a:pPr marL="0" indent="0">
              <a:buNone/>
            </a:pPr>
            <a:endParaRPr lang="en-US" dirty="0"/>
          </a:p>
        </p:txBody>
      </p:sp>
      <p:sp>
        <p:nvSpPr>
          <p:cNvPr id="20" name="Rectangle 19">
            <a:extLst>
              <a:ext uri="{FF2B5EF4-FFF2-40B4-BE49-F238E27FC236}">
                <a16:creationId xmlns:a16="http://schemas.microsoft.com/office/drawing/2014/main" id="{EFA08948-2B6F-46B1-9D2D-8D7B2B3FBD56}"/>
              </a:ext>
              <a:ext uri="{C183D7F6-B498-43B3-948B-1728B52AA6E4}">
                <adec:decorative xmlns:adec="http://schemas.microsoft.com/office/drawing/2017/decorative" val="1"/>
              </a:ext>
            </a:extLst>
          </p:cNvPr>
          <p:cNvSpPr/>
          <p:nvPr/>
        </p:nvSpPr>
        <p:spPr>
          <a:xfrm>
            <a:off x="9775824" y="1762069"/>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5" name="Rectangle 4">
            <a:extLst>
              <a:ext uri="{FF2B5EF4-FFF2-40B4-BE49-F238E27FC236}">
                <a16:creationId xmlns:a16="http://schemas.microsoft.com/office/drawing/2014/main" id="{90F92003-2089-F118-89AF-81D79090CBA7}"/>
              </a:ext>
            </a:extLst>
          </p:cNvPr>
          <p:cNvSpPr/>
          <p:nvPr/>
        </p:nvSpPr>
        <p:spPr>
          <a:xfrm>
            <a:off x="10306756" y="6371350"/>
            <a:ext cx="1128888"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20091674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A3073-5B4A-4184-9FE7-C85C605A5A8B}"/>
              </a:ext>
            </a:extLst>
          </p:cNvPr>
          <p:cNvSpPr>
            <a:spLocks noGrp="1"/>
          </p:cNvSpPr>
          <p:nvPr>
            <p:ph type="title"/>
          </p:nvPr>
        </p:nvSpPr>
        <p:spPr>
          <a:xfrm>
            <a:off x="1097280" y="286604"/>
            <a:ext cx="10058400" cy="960306"/>
          </a:xfrm>
        </p:spPr>
        <p:txBody>
          <a:bodyPr>
            <a:normAutofit/>
          </a:bodyPr>
          <a:lstStyle/>
          <a:p>
            <a:r>
              <a:rPr lang="en-US" dirty="0"/>
              <a:t>Ex: Staff ministry area breakdown</a:t>
            </a:r>
          </a:p>
        </p:txBody>
      </p:sp>
      <p:graphicFrame>
        <p:nvGraphicFramePr>
          <p:cNvPr id="3" name="Table 5">
            <a:extLst>
              <a:ext uri="{FF2B5EF4-FFF2-40B4-BE49-F238E27FC236}">
                <a16:creationId xmlns:a16="http://schemas.microsoft.com/office/drawing/2014/main" id="{CC5B2D22-A15F-2EBA-6051-63A8E25DF2A8}"/>
              </a:ext>
            </a:extLst>
          </p:cNvPr>
          <p:cNvGraphicFramePr>
            <a:graphicFrameLocks/>
          </p:cNvGraphicFramePr>
          <p:nvPr/>
        </p:nvGraphicFramePr>
        <p:xfrm>
          <a:off x="395103" y="1223675"/>
          <a:ext cx="11462754" cy="5062464"/>
        </p:xfrm>
        <a:graphic>
          <a:graphicData uri="http://schemas.openxmlformats.org/drawingml/2006/table">
            <a:tbl>
              <a:tblPr firstRow="1" bandRow="1">
                <a:tableStyleId>{5C22544A-7EE6-4342-B048-85BDC9FD1C3A}</a:tableStyleId>
              </a:tblPr>
              <a:tblGrid>
                <a:gridCol w="3718250">
                  <a:extLst>
                    <a:ext uri="{9D8B030D-6E8A-4147-A177-3AD203B41FA5}">
                      <a16:colId xmlns:a16="http://schemas.microsoft.com/office/drawing/2014/main" val="497694147"/>
                    </a:ext>
                  </a:extLst>
                </a:gridCol>
                <a:gridCol w="1613271">
                  <a:extLst>
                    <a:ext uri="{9D8B030D-6E8A-4147-A177-3AD203B41FA5}">
                      <a16:colId xmlns:a16="http://schemas.microsoft.com/office/drawing/2014/main" val="2898862198"/>
                    </a:ext>
                  </a:extLst>
                </a:gridCol>
                <a:gridCol w="1451689">
                  <a:extLst>
                    <a:ext uri="{9D8B030D-6E8A-4147-A177-3AD203B41FA5}">
                      <a16:colId xmlns:a16="http://schemas.microsoft.com/office/drawing/2014/main" val="4234189058"/>
                    </a:ext>
                  </a:extLst>
                </a:gridCol>
                <a:gridCol w="1362382">
                  <a:extLst>
                    <a:ext uri="{9D8B030D-6E8A-4147-A177-3AD203B41FA5}">
                      <a16:colId xmlns:a16="http://schemas.microsoft.com/office/drawing/2014/main" val="2892000696"/>
                    </a:ext>
                  </a:extLst>
                </a:gridCol>
                <a:gridCol w="1664580">
                  <a:extLst>
                    <a:ext uri="{9D8B030D-6E8A-4147-A177-3AD203B41FA5}">
                      <a16:colId xmlns:a16="http://schemas.microsoft.com/office/drawing/2014/main" val="1375725373"/>
                    </a:ext>
                  </a:extLst>
                </a:gridCol>
                <a:gridCol w="1652582">
                  <a:extLst>
                    <a:ext uri="{9D8B030D-6E8A-4147-A177-3AD203B41FA5}">
                      <a16:colId xmlns:a16="http://schemas.microsoft.com/office/drawing/2014/main" val="643130584"/>
                    </a:ext>
                  </a:extLst>
                </a:gridCol>
              </a:tblGrid>
              <a:tr h="717036">
                <a:tc>
                  <a:txBody>
                    <a:bodyPr/>
                    <a:lstStyle/>
                    <a:p>
                      <a:r>
                        <a:rPr lang="en-US" sz="2400" dirty="0"/>
                        <a:t>Line Item</a:t>
                      </a:r>
                    </a:p>
                  </a:txBody>
                  <a:tcPr marL="74817" marR="74817" marT="37408" marB="37408"/>
                </a:tc>
                <a:tc>
                  <a:txBody>
                    <a:bodyPr/>
                    <a:lstStyle/>
                    <a:p>
                      <a:r>
                        <a:rPr lang="en-US" sz="2400" b="1" dirty="0"/>
                        <a:t>Partner Ministries</a:t>
                      </a:r>
                    </a:p>
                  </a:txBody>
                  <a:tcPr marL="74817" marR="74817" marT="37408" marB="37408"/>
                </a:tc>
                <a:tc>
                  <a:txBody>
                    <a:bodyPr/>
                    <a:lstStyle/>
                    <a:p>
                      <a:r>
                        <a:rPr lang="en-US" sz="2400" dirty="0"/>
                        <a:t>Faith Formation</a:t>
                      </a:r>
                    </a:p>
                  </a:txBody>
                  <a:tcPr marL="74817" marR="74817" marT="37408" marB="37408"/>
                </a:tc>
                <a:tc>
                  <a:txBody>
                    <a:bodyPr/>
                    <a:lstStyle/>
                    <a:p>
                      <a:r>
                        <a:rPr lang="en-US" sz="2400" dirty="0"/>
                        <a:t>Worship </a:t>
                      </a:r>
                    </a:p>
                  </a:txBody>
                  <a:tcPr marL="74817" marR="74817" marT="37408" marB="37408"/>
                </a:tc>
                <a:tc>
                  <a:txBody>
                    <a:bodyPr/>
                    <a:lstStyle/>
                    <a:p>
                      <a:r>
                        <a:rPr lang="en-US" sz="2400" dirty="0"/>
                        <a:t>Care and Outreach</a:t>
                      </a:r>
                    </a:p>
                  </a:txBody>
                  <a:tcPr marL="74817" marR="74817" marT="37408" marB="37408"/>
                </a:tc>
                <a:tc>
                  <a:txBody>
                    <a:bodyPr/>
                    <a:lstStyle/>
                    <a:p>
                      <a:r>
                        <a:rPr lang="en-US" sz="2400" dirty="0"/>
                        <a:t>Ministries Support</a:t>
                      </a:r>
                    </a:p>
                  </a:txBody>
                  <a:tcPr marL="74817" marR="74817" marT="37408" marB="37408"/>
                </a:tc>
                <a:extLst>
                  <a:ext uri="{0D108BD9-81ED-4DB2-BD59-A6C34878D82A}">
                    <a16:rowId xmlns:a16="http://schemas.microsoft.com/office/drawing/2014/main" val="3705661895"/>
                  </a:ext>
                </a:extLst>
              </a:tr>
              <a:tr h="788731">
                <a:tc>
                  <a:txBody>
                    <a:bodyPr/>
                    <a:lstStyle/>
                    <a:p>
                      <a:r>
                        <a:rPr lang="en-US" sz="2400" dirty="0"/>
                        <a:t>% that serves one Ministry Area:</a:t>
                      </a:r>
                    </a:p>
                  </a:txBody>
                  <a:tcPr marL="74817" marR="74817" marT="37408" marB="37408"/>
                </a:tc>
                <a:tc>
                  <a:txBody>
                    <a:bodyPr/>
                    <a:lstStyle/>
                    <a:p>
                      <a:r>
                        <a:rPr lang="en-US" sz="2400" dirty="0"/>
                        <a:t>59.3%</a:t>
                      </a:r>
                    </a:p>
                  </a:txBody>
                  <a:tcPr marL="74817" marR="74817" marT="37408" marB="37408"/>
                </a:tc>
                <a:tc>
                  <a:txBody>
                    <a:bodyPr/>
                    <a:lstStyle/>
                    <a:p>
                      <a:r>
                        <a:rPr lang="en-US" sz="2400" dirty="0"/>
                        <a:t>9.0%</a:t>
                      </a:r>
                    </a:p>
                  </a:txBody>
                  <a:tcPr marL="74817" marR="74817" marT="37408" marB="37408"/>
                </a:tc>
                <a:tc>
                  <a:txBody>
                    <a:bodyPr/>
                    <a:lstStyle/>
                    <a:p>
                      <a:r>
                        <a:rPr lang="en-US" sz="2400" dirty="0"/>
                        <a:t>29.4%</a:t>
                      </a:r>
                    </a:p>
                  </a:txBody>
                  <a:tcPr marL="74817" marR="74817" marT="37408" marB="37408"/>
                </a:tc>
                <a:tc>
                  <a:txBody>
                    <a:bodyPr/>
                    <a:lstStyle/>
                    <a:p>
                      <a:r>
                        <a:rPr lang="en-US" sz="2400"/>
                        <a:t>1.3%</a:t>
                      </a:r>
                    </a:p>
                  </a:txBody>
                  <a:tcPr marL="74817" marR="74817" marT="37408" marB="37408"/>
                </a:tc>
                <a:tc>
                  <a:txBody>
                    <a:bodyPr/>
                    <a:lstStyle/>
                    <a:p>
                      <a:r>
                        <a:rPr lang="en-US" sz="2400"/>
                        <a:t>1.0%</a:t>
                      </a:r>
                    </a:p>
                  </a:txBody>
                  <a:tcPr marL="74817" marR="74817" marT="37408" marB="37408"/>
                </a:tc>
                <a:extLst>
                  <a:ext uri="{0D108BD9-81ED-4DB2-BD59-A6C34878D82A}">
                    <a16:rowId xmlns:a16="http://schemas.microsoft.com/office/drawing/2014/main" val="3014302063"/>
                  </a:ext>
                </a:extLst>
              </a:tr>
              <a:tr h="430957">
                <a:tc>
                  <a:txBody>
                    <a:bodyPr/>
                    <a:lstStyle/>
                    <a:p>
                      <a:r>
                        <a:rPr lang="en-US" sz="2400" dirty="0"/>
                        <a:t>Pastor Sally</a:t>
                      </a:r>
                    </a:p>
                  </a:txBody>
                  <a:tcPr marL="74817" marR="74817" marT="37408" marB="37408"/>
                </a:tc>
                <a:tc>
                  <a:txBody>
                    <a:bodyPr/>
                    <a:lstStyle/>
                    <a:p>
                      <a:r>
                        <a:rPr lang="en-US" sz="2400" dirty="0"/>
                        <a:t>25%</a:t>
                      </a:r>
                    </a:p>
                  </a:txBody>
                  <a:tcPr marL="74817" marR="74817" marT="37408" marB="37408"/>
                </a:tc>
                <a:tc>
                  <a:txBody>
                    <a:bodyPr/>
                    <a:lstStyle/>
                    <a:p>
                      <a:r>
                        <a:rPr lang="en-US" sz="2400" dirty="0"/>
                        <a:t>15%</a:t>
                      </a:r>
                    </a:p>
                  </a:txBody>
                  <a:tcPr marL="74817" marR="74817" marT="37408" marB="37408"/>
                </a:tc>
                <a:tc>
                  <a:txBody>
                    <a:bodyPr/>
                    <a:lstStyle/>
                    <a:p>
                      <a:r>
                        <a:rPr lang="en-US" sz="2400" dirty="0"/>
                        <a:t>20%</a:t>
                      </a:r>
                    </a:p>
                  </a:txBody>
                  <a:tcPr marL="74817" marR="74817" marT="37408" marB="37408"/>
                </a:tc>
                <a:tc>
                  <a:txBody>
                    <a:bodyPr/>
                    <a:lstStyle/>
                    <a:p>
                      <a:r>
                        <a:rPr lang="en-US" sz="2400" dirty="0"/>
                        <a:t>  5%</a:t>
                      </a:r>
                    </a:p>
                  </a:txBody>
                  <a:tcPr marL="74817" marR="74817" marT="37408" marB="37408"/>
                </a:tc>
                <a:tc>
                  <a:txBody>
                    <a:bodyPr/>
                    <a:lstStyle/>
                    <a:p>
                      <a:r>
                        <a:rPr lang="en-US" sz="2400" dirty="0"/>
                        <a:t>35%</a:t>
                      </a:r>
                    </a:p>
                  </a:txBody>
                  <a:tcPr marL="74817" marR="74817" marT="37408" marB="37408"/>
                </a:tc>
                <a:extLst>
                  <a:ext uri="{0D108BD9-81ED-4DB2-BD59-A6C34878D82A}">
                    <a16:rowId xmlns:a16="http://schemas.microsoft.com/office/drawing/2014/main" val="3070010238"/>
                  </a:ext>
                </a:extLst>
              </a:tr>
              <a:tr h="430957">
                <a:tc>
                  <a:txBody>
                    <a:bodyPr/>
                    <a:lstStyle/>
                    <a:p>
                      <a:r>
                        <a:rPr lang="en-US" sz="2400" dirty="0"/>
                        <a:t>Pastor Joe</a:t>
                      </a:r>
                    </a:p>
                  </a:txBody>
                  <a:tcPr marL="74817" marR="74817" marT="37408" marB="37408"/>
                </a:tc>
                <a:tc>
                  <a:txBody>
                    <a:bodyPr/>
                    <a:lstStyle/>
                    <a:p>
                      <a:r>
                        <a:rPr lang="en-US" sz="2400" dirty="0"/>
                        <a:t>15%</a:t>
                      </a:r>
                    </a:p>
                  </a:txBody>
                  <a:tcPr marL="74817" marR="74817" marT="37408" marB="37408"/>
                </a:tc>
                <a:tc>
                  <a:txBody>
                    <a:bodyPr/>
                    <a:lstStyle/>
                    <a:p>
                      <a:r>
                        <a:rPr lang="en-US" sz="2400" dirty="0"/>
                        <a:t>25%</a:t>
                      </a:r>
                    </a:p>
                  </a:txBody>
                  <a:tcPr marL="74817" marR="74817" marT="37408" marB="37408"/>
                </a:tc>
                <a:tc>
                  <a:txBody>
                    <a:bodyPr/>
                    <a:lstStyle/>
                    <a:p>
                      <a:r>
                        <a:rPr lang="en-US" sz="2400" dirty="0"/>
                        <a:t>20%</a:t>
                      </a:r>
                    </a:p>
                  </a:txBody>
                  <a:tcPr marL="74817" marR="74817" marT="37408" marB="37408"/>
                </a:tc>
                <a:tc>
                  <a:txBody>
                    <a:bodyPr/>
                    <a:lstStyle/>
                    <a:p>
                      <a:r>
                        <a:rPr lang="en-US" sz="2400" dirty="0"/>
                        <a:t>25%</a:t>
                      </a:r>
                    </a:p>
                  </a:txBody>
                  <a:tcPr marL="74817" marR="74817" marT="37408" marB="37408"/>
                </a:tc>
                <a:tc>
                  <a:txBody>
                    <a:bodyPr/>
                    <a:lstStyle/>
                    <a:p>
                      <a:r>
                        <a:rPr lang="en-US" sz="2400" dirty="0"/>
                        <a:t>15%</a:t>
                      </a:r>
                    </a:p>
                  </a:txBody>
                  <a:tcPr marL="74817" marR="74817" marT="37408" marB="37408"/>
                </a:tc>
                <a:extLst>
                  <a:ext uri="{0D108BD9-81ED-4DB2-BD59-A6C34878D82A}">
                    <a16:rowId xmlns:a16="http://schemas.microsoft.com/office/drawing/2014/main" val="557764590"/>
                  </a:ext>
                </a:extLst>
              </a:tr>
              <a:tr h="430957">
                <a:tc>
                  <a:txBody>
                    <a:bodyPr/>
                    <a:lstStyle/>
                    <a:p>
                      <a:r>
                        <a:rPr lang="en-US" sz="2400" dirty="0"/>
                        <a:t>Parish Life Dir.</a:t>
                      </a:r>
                    </a:p>
                  </a:txBody>
                  <a:tcPr marL="74817" marR="74817" marT="37408" marB="37408"/>
                </a:tc>
                <a:tc>
                  <a:txBody>
                    <a:bodyPr/>
                    <a:lstStyle/>
                    <a:p>
                      <a:r>
                        <a:rPr lang="en-US" sz="2400" dirty="0"/>
                        <a:t>32%</a:t>
                      </a:r>
                    </a:p>
                  </a:txBody>
                  <a:tcPr marL="74817" marR="74817" marT="37408" marB="37408"/>
                </a:tc>
                <a:tc>
                  <a:txBody>
                    <a:bodyPr/>
                    <a:lstStyle/>
                    <a:p>
                      <a:r>
                        <a:rPr lang="en-US" sz="2400" dirty="0"/>
                        <a:t>25%</a:t>
                      </a:r>
                    </a:p>
                  </a:txBody>
                  <a:tcPr marL="74817" marR="74817" marT="37408" marB="37408"/>
                </a:tc>
                <a:tc>
                  <a:txBody>
                    <a:bodyPr/>
                    <a:lstStyle/>
                    <a:p>
                      <a:r>
                        <a:rPr lang="en-US" sz="2400" dirty="0"/>
                        <a:t>  3%</a:t>
                      </a:r>
                    </a:p>
                  </a:txBody>
                  <a:tcPr marL="74817" marR="74817" marT="37408" marB="37408"/>
                </a:tc>
                <a:tc>
                  <a:txBody>
                    <a:bodyPr/>
                    <a:lstStyle/>
                    <a:p>
                      <a:r>
                        <a:rPr lang="en-US" sz="2400" dirty="0"/>
                        <a:t>22%</a:t>
                      </a:r>
                    </a:p>
                  </a:txBody>
                  <a:tcPr marL="74817" marR="74817" marT="37408" marB="37408"/>
                </a:tc>
                <a:tc>
                  <a:txBody>
                    <a:bodyPr/>
                    <a:lstStyle/>
                    <a:p>
                      <a:r>
                        <a:rPr lang="en-US" sz="2400" dirty="0"/>
                        <a:t>18%</a:t>
                      </a:r>
                    </a:p>
                  </a:txBody>
                  <a:tcPr marL="74817" marR="74817" marT="37408" marB="37408"/>
                </a:tc>
                <a:extLst>
                  <a:ext uri="{0D108BD9-81ED-4DB2-BD59-A6C34878D82A}">
                    <a16:rowId xmlns:a16="http://schemas.microsoft.com/office/drawing/2014/main" val="3641707226"/>
                  </a:ext>
                </a:extLst>
              </a:tr>
              <a:tr h="430957">
                <a:tc>
                  <a:txBody>
                    <a:bodyPr/>
                    <a:lstStyle/>
                    <a:p>
                      <a:r>
                        <a:rPr lang="en-US" sz="2400" dirty="0"/>
                        <a:t>Admin. Assist.</a:t>
                      </a:r>
                    </a:p>
                  </a:txBody>
                  <a:tcPr marL="74817" marR="74817" marT="37408" marB="37408"/>
                </a:tc>
                <a:tc>
                  <a:txBody>
                    <a:bodyPr/>
                    <a:lstStyle/>
                    <a:p>
                      <a:r>
                        <a:rPr lang="en-US" sz="2400" dirty="0"/>
                        <a:t>  9%</a:t>
                      </a:r>
                    </a:p>
                  </a:txBody>
                  <a:tcPr marL="74817" marR="74817" marT="37408" marB="37408"/>
                </a:tc>
                <a:tc>
                  <a:txBody>
                    <a:bodyPr/>
                    <a:lstStyle/>
                    <a:p>
                      <a:r>
                        <a:rPr lang="en-US" sz="2400" dirty="0"/>
                        <a:t>15%</a:t>
                      </a:r>
                    </a:p>
                  </a:txBody>
                  <a:tcPr marL="74817" marR="74817" marT="37408" marB="37408"/>
                </a:tc>
                <a:tc>
                  <a:txBody>
                    <a:bodyPr/>
                    <a:lstStyle/>
                    <a:p>
                      <a:r>
                        <a:rPr lang="en-US" sz="2400" dirty="0"/>
                        <a:t>15%</a:t>
                      </a:r>
                    </a:p>
                  </a:txBody>
                  <a:tcPr marL="74817" marR="74817" marT="37408" marB="37408"/>
                </a:tc>
                <a:tc>
                  <a:txBody>
                    <a:bodyPr/>
                    <a:lstStyle/>
                    <a:p>
                      <a:r>
                        <a:rPr lang="en-US" sz="2400" dirty="0"/>
                        <a:t>20%</a:t>
                      </a:r>
                    </a:p>
                  </a:txBody>
                  <a:tcPr marL="74817" marR="74817" marT="37408" marB="37408"/>
                </a:tc>
                <a:tc>
                  <a:txBody>
                    <a:bodyPr/>
                    <a:lstStyle/>
                    <a:p>
                      <a:r>
                        <a:rPr lang="en-US" sz="2400" dirty="0"/>
                        <a:t>41%</a:t>
                      </a:r>
                    </a:p>
                  </a:txBody>
                  <a:tcPr marL="74817" marR="74817" marT="37408" marB="37408"/>
                </a:tc>
                <a:extLst>
                  <a:ext uri="{0D108BD9-81ED-4DB2-BD59-A6C34878D82A}">
                    <a16:rowId xmlns:a16="http://schemas.microsoft.com/office/drawing/2014/main" val="140248027"/>
                  </a:ext>
                </a:extLst>
              </a:tr>
              <a:tr h="430957">
                <a:tc>
                  <a:txBody>
                    <a:bodyPr/>
                    <a:lstStyle/>
                    <a:p>
                      <a:r>
                        <a:rPr lang="en-US" sz="2400" dirty="0"/>
                        <a:t>Custodian</a:t>
                      </a:r>
                    </a:p>
                  </a:txBody>
                  <a:tcPr marL="74817" marR="74817" marT="37408" marB="37408"/>
                </a:tc>
                <a:tc>
                  <a:txBody>
                    <a:bodyPr/>
                    <a:lstStyle/>
                    <a:p>
                      <a:r>
                        <a:rPr lang="en-US" sz="2400" dirty="0"/>
                        <a:t>35%</a:t>
                      </a:r>
                    </a:p>
                  </a:txBody>
                  <a:tcPr marL="74817" marR="74817" marT="37408" marB="37408"/>
                </a:tc>
                <a:tc>
                  <a:txBody>
                    <a:bodyPr/>
                    <a:lstStyle/>
                    <a:p>
                      <a:r>
                        <a:rPr lang="en-US" sz="2400" dirty="0"/>
                        <a:t>28%</a:t>
                      </a:r>
                    </a:p>
                  </a:txBody>
                  <a:tcPr marL="74817" marR="74817" marT="37408" marB="37408"/>
                </a:tc>
                <a:tc>
                  <a:txBody>
                    <a:bodyPr/>
                    <a:lstStyle/>
                    <a:p>
                      <a:r>
                        <a:rPr lang="en-US" sz="2400" dirty="0"/>
                        <a:t>22%</a:t>
                      </a:r>
                    </a:p>
                  </a:txBody>
                  <a:tcPr marL="74817" marR="74817" marT="37408" marB="37408"/>
                </a:tc>
                <a:tc>
                  <a:txBody>
                    <a:bodyPr/>
                    <a:lstStyle/>
                    <a:p>
                      <a:r>
                        <a:rPr lang="en-US" sz="2400" dirty="0"/>
                        <a:t>  2%</a:t>
                      </a:r>
                    </a:p>
                  </a:txBody>
                  <a:tcPr marL="74817" marR="74817" marT="37408" marB="37408"/>
                </a:tc>
                <a:tc>
                  <a:txBody>
                    <a:bodyPr/>
                    <a:lstStyle/>
                    <a:p>
                      <a:r>
                        <a:rPr lang="en-US" sz="2400" dirty="0"/>
                        <a:t>13%</a:t>
                      </a:r>
                    </a:p>
                  </a:txBody>
                  <a:tcPr marL="74817" marR="74817" marT="37408" marB="37408"/>
                </a:tc>
                <a:extLst>
                  <a:ext uri="{0D108BD9-81ED-4DB2-BD59-A6C34878D82A}">
                    <a16:rowId xmlns:a16="http://schemas.microsoft.com/office/drawing/2014/main" val="4292164432"/>
                  </a:ext>
                </a:extLst>
              </a:tr>
              <a:tr h="430957">
                <a:tc>
                  <a:txBody>
                    <a:bodyPr/>
                    <a:lstStyle/>
                    <a:p>
                      <a:r>
                        <a:rPr lang="en-US" sz="2400" dirty="0"/>
                        <a:t>Building Use</a:t>
                      </a:r>
                    </a:p>
                  </a:txBody>
                  <a:tcPr marL="74817" marR="74817" marT="37408" marB="37408"/>
                </a:tc>
                <a:tc>
                  <a:txBody>
                    <a:bodyPr/>
                    <a:lstStyle/>
                    <a:p>
                      <a:r>
                        <a:rPr lang="en-US" sz="2400" dirty="0"/>
                        <a:t>32%</a:t>
                      </a:r>
                    </a:p>
                  </a:txBody>
                  <a:tcPr marL="74817" marR="74817" marT="37408" marB="37408"/>
                </a:tc>
                <a:tc>
                  <a:txBody>
                    <a:bodyPr/>
                    <a:lstStyle/>
                    <a:p>
                      <a:r>
                        <a:rPr lang="en-US" sz="2400"/>
                        <a:t>25.9%</a:t>
                      </a:r>
                    </a:p>
                  </a:txBody>
                  <a:tcPr marL="74817" marR="74817" marT="37408" marB="37408"/>
                </a:tc>
                <a:tc>
                  <a:txBody>
                    <a:bodyPr/>
                    <a:lstStyle/>
                    <a:p>
                      <a:r>
                        <a:rPr lang="en-US" sz="2400"/>
                        <a:t>19.9%</a:t>
                      </a:r>
                    </a:p>
                  </a:txBody>
                  <a:tcPr marL="74817" marR="74817" marT="37408" marB="37408"/>
                </a:tc>
                <a:tc>
                  <a:txBody>
                    <a:bodyPr/>
                    <a:lstStyle/>
                    <a:p>
                      <a:r>
                        <a:rPr lang="en-US" sz="2400"/>
                        <a:t>2.2%</a:t>
                      </a:r>
                    </a:p>
                  </a:txBody>
                  <a:tcPr marL="74817" marR="74817" marT="37408" marB="37408"/>
                </a:tc>
                <a:tc>
                  <a:txBody>
                    <a:bodyPr/>
                    <a:lstStyle/>
                    <a:p>
                      <a:r>
                        <a:rPr lang="en-US" sz="2400" dirty="0"/>
                        <a:t>20%</a:t>
                      </a:r>
                    </a:p>
                  </a:txBody>
                  <a:tcPr marL="74817" marR="74817" marT="37408" marB="37408"/>
                </a:tc>
                <a:extLst>
                  <a:ext uri="{0D108BD9-81ED-4DB2-BD59-A6C34878D82A}">
                    <a16:rowId xmlns:a16="http://schemas.microsoft.com/office/drawing/2014/main" val="3978421082"/>
                  </a:ext>
                </a:extLst>
              </a:tr>
              <a:tr h="430957">
                <a:tc>
                  <a:txBody>
                    <a:bodyPr/>
                    <a:lstStyle/>
                    <a:p>
                      <a:r>
                        <a:rPr lang="en-US" sz="2400" b="1" dirty="0"/>
                        <a:t>% of Total</a:t>
                      </a:r>
                    </a:p>
                  </a:txBody>
                  <a:tcPr marL="74817" marR="74817" marT="37408" marB="37408"/>
                </a:tc>
                <a:tc>
                  <a:txBody>
                    <a:bodyPr/>
                    <a:lstStyle/>
                    <a:p>
                      <a:r>
                        <a:rPr lang="en-US" sz="2400" b="1"/>
                        <a:t>37.9%</a:t>
                      </a:r>
                    </a:p>
                  </a:txBody>
                  <a:tcPr marL="74817" marR="74817" marT="37408" marB="37408"/>
                </a:tc>
                <a:tc>
                  <a:txBody>
                    <a:bodyPr/>
                    <a:lstStyle/>
                    <a:p>
                      <a:r>
                        <a:rPr lang="en-US" sz="2400" b="1" dirty="0"/>
                        <a:t>19.2%</a:t>
                      </a:r>
                    </a:p>
                  </a:txBody>
                  <a:tcPr marL="74817" marR="74817" marT="37408" marB="37408"/>
                </a:tc>
                <a:tc>
                  <a:txBody>
                    <a:bodyPr/>
                    <a:lstStyle/>
                    <a:p>
                      <a:r>
                        <a:rPr lang="en-US" sz="2400" b="1"/>
                        <a:t>17.9%</a:t>
                      </a:r>
                    </a:p>
                  </a:txBody>
                  <a:tcPr marL="74817" marR="74817" marT="37408" marB="37408"/>
                </a:tc>
                <a:tc>
                  <a:txBody>
                    <a:bodyPr/>
                    <a:lstStyle/>
                    <a:p>
                      <a:r>
                        <a:rPr lang="en-US" sz="2400" b="1"/>
                        <a:t>7.0%</a:t>
                      </a:r>
                    </a:p>
                  </a:txBody>
                  <a:tcPr marL="74817" marR="74817" marT="37408" marB="37408"/>
                </a:tc>
                <a:tc>
                  <a:txBody>
                    <a:bodyPr/>
                    <a:lstStyle/>
                    <a:p>
                      <a:r>
                        <a:rPr lang="en-US" sz="2400" b="1" dirty="0"/>
                        <a:t>18.0%</a:t>
                      </a:r>
                    </a:p>
                  </a:txBody>
                  <a:tcPr marL="74817" marR="74817" marT="37408" marB="37408"/>
                </a:tc>
                <a:extLst>
                  <a:ext uri="{0D108BD9-81ED-4DB2-BD59-A6C34878D82A}">
                    <a16:rowId xmlns:a16="http://schemas.microsoft.com/office/drawing/2014/main" val="2103422928"/>
                  </a:ext>
                </a:extLst>
              </a:tr>
            </a:tbl>
          </a:graphicData>
        </a:graphic>
      </p:graphicFrame>
      <p:sp>
        <p:nvSpPr>
          <p:cNvPr id="4" name="Rectangle 3">
            <a:extLst>
              <a:ext uri="{FF2B5EF4-FFF2-40B4-BE49-F238E27FC236}">
                <a16:creationId xmlns:a16="http://schemas.microsoft.com/office/drawing/2014/main" id="{A5F843FE-E70C-33A5-E3D7-75EC08DC2CA6}"/>
              </a:ext>
            </a:extLst>
          </p:cNvPr>
          <p:cNvSpPr/>
          <p:nvPr/>
        </p:nvSpPr>
        <p:spPr>
          <a:xfrm>
            <a:off x="10394302" y="6286139"/>
            <a:ext cx="1119674" cy="48788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13607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Handing touching mobile phone">
            <a:extLst>
              <a:ext uri="{FF2B5EF4-FFF2-40B4-BE49-F238E27FC236}">
                <a16:creationId xmlns:a16="http://schemas.microsoft.com/office/drawing/2014/main" id="{A9A75888-22E3-1D43-9112-DA02186070B5}"/>
              </a:ext>
            </a:extLst>
          </p:cNvPr>
          <p:cNvPicPr>
            <a:picLocks noGrp="1" noChangeAspect="1"/>
          </p:cNvPicPr>
          <p:nvPr>
            <p:ph type="pic" sz="quarter" idx="14"/>
          </p:nvPr>
        </p:nvPicPr>
        <p:blipFill>
          <a:blip r:embed="rId2" cstate="screen">
            <a:extLst>
              <a:ext uri="{28A0092B-C50C-407E-A947-70E740481C1C}">
                <a14:useLocalDpi xmlns:a14="http://schemas.microsoft.com/office/drawing/2010/main"/>
              </a:ext>
            </a:extLst>
          </a:blip>
          <a:srcRect/>
          <a:stretch>
            <a:fillRect/>
          </a:stretch>
        </p:blipFill>
        <p:spPr/>
      </p:pic>
      <p:sp>
        <p:nvSpPr>
          <p:cNvPr id="2" name="Title 1">
            <a:extLst>
              <a:ext uri="{FF2B5EF4-FFF2-40B4-BE49-F238E27FC236}">
                <a16:creationId xmlns:a16="http://schemas.microsoft.com/office/drawing/2014/main" id="{3560F281-4FF6-4617-A809-AC9C15ECF18A}"/>
              </a:ext>
            </a:extLst>
          </p:cNvPr>
          <p:cNvSpPr>
            <a:spLocks noGrp="1"/>
          </p:cNvSpPr>
          <p:nvPr>
            <p:ph type="title"/>
          </p:nvPr>
        </p:nvSpPr>
        <p:spPr/>
        <p:txBody>
          <a:bodyPr>
            <a:normAutofit fontScale="90000"/>
          </a:bodyPr>
          <a:lstStyle/>
          <a:p>
            <a:r>
              <a:rPr lang="en-US" dirty="0"/>
              <a:t>Step 5</a:t>
            </a:r>
          </a:p>
        </p:txBody>
      </p:sp>
      <p:sp>
        <p:nvSpPr>
          <p:cNvPr id="3" name="Text Placeholder 2">
            <a:extLst>
              <a:ext uri="{FF2B5EF4-FFF2-40B4-BE49-F238E27FC236}">
                <a16:creationId xmlns:a16="http://schemas.microsoft.com/office/drawing/2014/main" id="{611DC577-0A95-47D0-95D9-5F8DA763D46B}"/>
              </a:ext>
            </a:extLst>
          </p:cNvPr>
          <p:cNvSpPr>
            <a:spLocks noGrp="1"/>
          </p:cNvSpPr>
          <p:nvPr>
            <p:ph type="body" sz="quarter" idx="32"/>
          </p:nvPr>
        </p:nvSpPr>
        <p:spPr/>
        <p:txBody>
          <a:bodyPr/>
          <a:lstStyle/>
          <a:p>
            <a:r>
              <a:rPr lang="en-US" dirty="0"/>
              <a:t>“You made a difference”-my math teacher during a unit on subtraction</a:t>
            </a:r>
          </a:p>
        </p:txBody>
      </p:sp>
      <p:sp>
        <p:nvSpPr>
          <p:cNvPr id="4" name="Content Placeholder 3">
            <a:extLst>
              <a:ext uri="{FF2B5EF4-FFF2-40B4-BE49-F238E27FC236}">
                <a16:creationId xmlns:a16="http://schemas.microsoft.com/office/drawing/2014/main" id="{D355C61F-C8F1-4977-8E1F-F16C0D9EA88C}"/>
              </a:ext>
            </a:extLst>
          </p:cNvPr>
          <p:cNvSpPr>
            <a:spLocks noGrp="1"/>
          </p:cNvSpPr>
          <p:nvPr>
            <p:ph sz="half" idx="1"/>
          </p:nvPr>
        </p:nvSpPr>
        <p:spPr>
          <a:xfrm>
            <a:off x="432000" y="1509197"/>
            <a:ext cx="5472000" cy="2236290"/>
          </a:xfrm>
        </p:spPr>
        <p:txBody>
          <a:bodyPr/>
          <a:lstStyle/>
          <a:p>
            <a:pPr marL="0" indent="0">
              <a:buNone/>
            </a:pPr>
            <a:r>
              <a:rPr lang="en-US" sz="2800" dirty="0"/>
              <a:t>Total Up Your Impact Costs</a:t>
            </a:r>
          </a:p>
          <a:p>
            <a:r>
              <a:rPr lang="en-US" dirty="0"/>
              <a:t>Your impact counts (literally).</a:t>
            </a:r>
          </a:p>
          <a:p>
            <a:r>
              <a:rPr lang="en-US" dirty="0"/>
              <a:t>Use your congregation members to help! </a:t>
            </a:r>
          </a:p>
          <a:p>
            <a:endParaRPr lang="en-US" dirty="0"/>
          </a:p>
        </p:txBody>
      </p:sp>
      <p:sp>
        <p:nvSpPr>
          <p:cNvPr id="20" name="Rectangle 19">
            <a:extLst>
              <a:ext uri="{FF2B5EF4-FFF2-40B4-BE49-F238E27FC236}">
                <a16:creationId xmlns:a16="http://schemas.microsoft.com/office/drawing/2014/main" id="{EFA08948-2B6F-46B1-9D2D-8D7B2B3FBD56}"/>
              </a:ext>
              <a:ext uri="{C183D7F6-B498-43B3-948B-1728B52AA6E4}">
                <adec:decorative xmlns:adec="http://schemas.microsoft.com/office/drawing/2017/decorative" val="1"/>
              </a:ext>
            </a:extLst>
          </p:cNvPr>
          <p:cNvSpPr/>
          <p:nvPr/>
        </p:nvSpPr>
        <p:spPr>
          <a:xfrm>
            <a:off x="9348588" y="3688075"/>
            <a:ext cx="2411412"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5" name="Rectangle 4">
            <a:extLst>
              <a:ext uri="{FF2B5EF4-FFF2-40B4-BE49-F238E27FC236}">
                <a16:creationId xmlns:a16="http://schemas.microsoft.com/office/drawing/2014/main" id="{4B89D9FA-46C3-531E-68D6-88A8A2C0ED59}"/>
              </a:ext>
            </a:extLst>
          </p:cNvPr>
          <p:cNvSpPr/>
          <p:nvPr/>
        </p:nvSpPr>
        <p:spPr>
          <a:xfrm>
            <a:off x="10114844" y="6371350"/>
            <a:ext cx="1411112" cy="432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676379"/>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7" ma:contentTypeDescription="Create a new document." ma:contentTypeScope="" ma:versionID="c6f9a84f66a9c8b9a21755b9ffafb945">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27df39e3e7036dff54f89ddd5805ce72"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documentManagement>
</p:properties>
</file>

<file path=customXml/itemProps1.xml><?xml version="1.0" encoding="utf-8"?>
<ds:datastoreItem xmlns:ds="http://schemas.openxmlformats.org/officeDocument/2006/customXml" ds:itemID="{1C245E38-7A2C-4D38-96FA-24EAC5F220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8E15EA0-2F38-456B-B156-038699A5D17F}">
  <ds:schemaRefs>
    <ds:schemaRef ds:uri="http://schemas.microsoft.com/sharepoint/v3/contenttype/forms"/>
  </ds:schemaRefs>
</ds:datastoreItem>
</file>

<file path=customXml/itemProps3.xml><?xml version="1.0" encoding="utf-8"?>
<ds:datastoreItem xmlns:ds="http://schemas.openxmlformats.org/officeDocument/2006/customXml" ds:itemID="{BF90D0D0-7C1D-47FF-A2F0-9937AA567A3D}">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docProps/app.xml><?xml version="1.0" encoding="utf-8"?>
<Properties xmlns="http://schemas.openxmlformats.org/officeDocument/2006/extended-properties" xmlns:vt="http://schemas.openxmlformats.org/officeDocument/2006/docPropsVTypes">
  <Template>Facet</Template>
  <TotalTime>16532</TotalTime>
  <Words>1426</Words>
  <Application>Microsoft Office PowerPoint</Application>
  <PresentationFormat>Widescreen</PresentationFormat>
  <Paragraphs>174</Paragraphs>
  <Slides>23</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Times New Roman</vt:lpstr>
      <vt:lpstr>Trebuchet MS</vt:lpstr>
      <vt:lpstr>Wingdings</vt:lpstr>
      <vt:lpstr>Wingdings 3</vt:lpstr>
      <vt:lpstr>Facet</vt:lpstr>
      <vt:lpstr>Narrative Spending Plan Step-by-Step</vt:lpstr>
      <vt:lpstr>Tim.brown@elca.org</vt:lpstr>
      <vt:lpstr>Step 1</vt:lpstr>
      <vt:lpstr>Step 2</vt:lpstr>
      <vt:lpstr>Step 3</vt:lpstr>
      <vt:lpstr>Comparison</vt:lpstr>
      <vt:lpstr>Step 4</vt:lpstr>
      <vt:lpstr>Ex: Staff ministry area breakdown</vt:lpstr>
      <vt:lpstr>Step 5</vt:lpstr>
      <vt:lpstr>How This Might Look…</vt:lpstr>
      <vt:lpstr>How This Might Look…</vt:lpstr>
      <vt:lpstr>Step 6</vt:lpstr>
      <vt:lpstr>How Does Our Mission Plan Change Lives?</vt:lpstr>
      <vt:lpstr>PowerPoint Presentation</vt:lpstr>
      <vt:lpstr>How Does Our Mission Plan Change Lives?</vt:lpstr>
      <vt:lpstr>PowerPoint Presentation</vt:lpstr>
      <vt:lpstr>PowerPoint Presentation</vt:lpstr>
      <vt:lpstr>PowerPoint Presentation</vt:lpstr>
      <vt:lpstr>Pro-Tip</vt:lpstr>
      <vt:lpstr>Step 7</vt:lpstr>
      <vt:lpstr>How Does Our Mission Plan Change Lives?</vt:lpstr>
      <vt:lpstr>Step 8</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 10 Narrative Budget Tips</dc:title>
  <dc:creator>Tim Brown</dc:creator>
  <cp:lastModifiedBy>Tim Brown</cp:lastModifiedBy>
  <cp:revision>2</cp:revision>
  <dcterms:created xsi:type="dcterms:W3CDTF">2023-09-11T16:13:06Z</dcterms:created>
  <dcterms:modified xsi:type="dcterms:W3CDTF">2025-09-03T15:38:55Z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